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sldIdLst>
    <p:sldId id="361" r:id="rId5"/>
    <p:sldId id="374" r:id="rId6"/>
    <p:sldId id="384" r:id="rId7"/>
    <p:sldId id="377" r:id="rId8"/>
    <p:sldId id="381" r:id="rId9"/>
    <p:sldId id="382" r:id="rId10"/>
    <p:sldId id="383" r:id="rId11"/>
    <p:sldId id="385" r:id="rId12"/>
    <p:sldId id="386" r:id="rId13"/>
    <p:sldId id="387" r:id="rId14"/>
    <p:sldId id="388" r:id="rId15"/>
    <p:sldId id="389" r:id="rId16"/>
    <p:sldId id="390" r:id="rId17"/>
    <p:sldId id="391" r:id="rId18"/>
    <p:sldId id="392" r:id="rId19"/>
    <p:sldId id="380" r:id="rId20"/>
  </p:sldIdLst>
  <p:sldSz cx="12192000" cy="6858000"/>
  <p:notesSz cx="6858000" cy="9144000"/>
  <p:defaultText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22E3106-34E5-6245-AF73-DCD270FB57A4}">
          <p14:sldIdLst>
            <p14:sldId id="361"/>
            <p14:sldId id="374"/>
            <p14:sldId id="384"/>
            <p14:sldId id="377"/>
            <p14:sldId id="381"/>
            <p14:sldId id="382"/>
            <p14:sldId id="383"/>
            <p14:sldId id="385"/>
            <p14:sldId id="386"/>
            <p14:sldId id="387"/>
            <p14:sldId id="388"/>
            <p14:sldId id="389"/>
            <p14:sldId id="390"/>
            <p14:sldId id="391"/>
            <p14:sldId id="392"/>
            <p14:sldId id="380"/>
          </p14:sldIdLst>
        </p14:section>
      </p14:sectionLst>
    </p:ext>
    <p:ext uri="{EFAFB233-063F-42B5-8137-9DF3F51BA10A}">
      <p15:sldGuideLst xmlns:p15="http://schemas.microsoft.com/office/powerpoint/2012/main">
        <p15:guide id="1" orient="horz" pos="2205"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3645"/>
    <a:srgbClr val="495DF6"/>
    <a:srgbClr val="333333"/>
    <a:srgbClr val="36A1FF"/>
    <a:srgbClr val="62E42D"/>
    <a:srgbClr val="5CE70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708"/>
    <p:restoredTop sz="96190"/>
  </p:normalViewPr>
  <p:slideViewPr>
    <p:cSldViewPr snapToGrid="0" showGuides="1">
      <p:cViewPr varScale="1">
        <p:scale>
          <a:sx n="156" d="100"/>
          <a:sy n="156" d="100"/>
        </p:scale>
        <p:origin x="1140" y="144"/>
      </p:cViewPr>
      <p:guideLst>
        <p:guide orient="horz" pos="2205"/>
        <p:guide pos="38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g>
</file>

<file path=ppt/media/image2.png>
</file>

<file path=ppt/media/image3.svg>
</file>

<file path=ppt/media/image4.jpg>
</file>

<file path=ppt/media/image5.jpg>
</file>

<file path=ppt/media/image6.jp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FA09C7-9652-2C4F-86BD-327DB41B88CC}" type="datetimeFigureOut">
              <a:rPr lang="es-CO" smtClean="0"/>
              <a:t>4/07/2023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4319CE-805F-7743-B57A-5BBD44681086}" type="slidenum">
              <a:rPr lang="es-CO" smtClean="0"/>
              <a:t>‹#›</a:t>
            </a:fld>
            <a:endParaRPr lang="es-CO"/>
          </a:p>
        </p:txBody>
      </p:sp>
    </p:spTree>
    <p:extLst>
      <p:ext uri="{BB962C8B-B14F-4D97-AF65-F5344CB8AC3E}">
        <p14:creationId xmlns:p14="http://schemas.microsoft.com/office/powerpoint/2010/main" val="146409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D6D52-96C1-3B82-3921-C1D01860B892}"/>
              </a:ext>
            </a:extLst>
          </p:cNvPr>
          <p:cNvSpPr>
            <a:spLocks noGrp="1"/>
          </p:cNvSpPr>
          <p:nvPr>
            <p:ph type="ctrTitle"/>
          </p:nvPr>
        </p:nvSpPr>
        <p:spPr>
          <a:xfrm>
            <a:off x="1524000" y="1122363"/>
            <a:ext cx="9144000" cy="2387600"/>
          </a:xfrm>
        </p:spPr>
        <p:txBody>
          <a:bodyPr anchor="b"/>
          <a:lstStyle>
            <a:lvl1pPr algn="ctr">
              <a:defRPr sz="6000"/>
            </a:lvl1pPr>
          </a:lstStyle>
          <a:p>
            <a:r>
              <a:rPr lang="es-MX" noProof="0"/>
              <a:t>Haz clic para modificar el estilo de título del patrón</a:t>
            </a:r>
            <a:endParaRPr lang="en-US" noProof="0"/>
          </a:p>
        </p:txBody>
      </p:sp>
      <p:sp>
        <p:nvSpPr>
          <p:cNvPr id="3" name="Subtitle 2">
            <a:extLst>
              <a:ext uri="{FF2B5EF4-FFF2-40B4-BE49-F238E27FC236}">
                <a16:creationId xmlns:a16="http://schemas.microsoft.com/office/drawing/2014/main" id="{55CA5422-E135-9362-EDF3-7A595B12FF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noProof="0"/>
              <a:t>Haz clic para editar el estilo de subtítulo del patrón</a:t>
            </a:r>
            <a:endParaRPr lang="en-US" noProof="0"/>
          </a:p>
        </p:txBody>
      </p:sp>
    </p:spTree>
    <p:extLst>
      <p:ext uri="{BB962C8B-B14F-4D97-AF65-F5344CB8AC3E}">
        <p14:creationId xmlns:p14="http://schemas.microsoft.com/office/powerpoint/2010/main" val="3903590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AF4A207-D658-9DAD-1BC3-FB47A2BD7FD5}"/>
              </a:ext>
            </a:extLst>
          </p:cNvPr>
          <p:cNvPicPr>
            <a:picLocks noChangeAspect="1"/>
          </p:cNvPicPr>
          <p:nvPr userDrawn="1"/>
        </p:nvPicPr>
        <p:blipFill>
          <a:blip r:embed="rId2"/>
          <a:srcRect/>
          <a:stretch/>
        </p:blipFill>
        <p:spPr>
          <a:xfrm>
            <a:off x="0" y="774"/>
            <a:ext cx="12190625" cy="6857226"/>
          </a:xfrm>
          <a:prstGeom prst="rect">
            <a:avLst/>
          </a:prstGeom>
        </p:spPr>
      </p:pic>
      <p:pic>
        <p:nvPicPr>
          <p:cNvPr id="2" name="Graphic 1">
            <a:extLst>
              <a:ext uri="{FF2B5EF4-FFF2-40B4-BE49-F238E27FC236}">
                <a16:creationId xmlns:a16="http://schemas.microsoft.com/office/drawing/2014/main" id="{ACCE2706-609B-4286-9CC5-E45A79842536}"/>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57905" y="6277024"/>
            <a:ext cx="620682" cy="255245"/>
          </a:xfrm>
          <a:prstGeom prst="rect">
            <a:avLst/>
          </a:prstGeom>
        </p:spPr>
      </p:pic>
    </p:spTree>
    <p:extLst>
      <p:ext uri="{BB962C8B-B14F-4D97-AF65-F5344CB8AC3E}">
        <p14:creationId xmlns:p14="http://schemas.microsoft.com/office/powerpoint/2010/main" val="1683098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E47EFA2-0128-6854-898B-BEC05B57821F}"/>
              </a:ext>
            </a:extLst>
          </p:cNvPr>
          <p:cNvPicPr>
            <a:picLocks noChangeAspect="1"/>
          </p:cNvPicPr>
          <p:nvPr userDrawn="1"/>
        </p:nvPicPr>
        <p:blipFill>
          <a:blip r:embed="rId2"/>
          <a:srcRect/>
          <a:stretch/>
        </p:blipFill>
        <p:spPr>
          <a:xfrm>
            <a:off x="1" y="773"/>
            <a:ext cx="12190624" cy="6857226"/>
          </a:xfrm>
          <a:prstGeom prst="rect">
            <a:avLst/>
          </a:prstGeom>
        </p:spPr>
      </p:pic>
      <p:sp>
        <p:nvSpPr>
          <p:cNvPr id="2" name="Title 1">
            <a:extLst>
              <a:ext uri="{FF2B5EF4-FFF2-40B4-BE49-F238E27FC236}">
                <a16:creationId xmlns:a16="http://schemas.microsoft.com/office/drawing/2014/main" id="{723CC96C-7BFF-9FEE-6D05-F5211D9D1A52}"/>
              </a:ext>
            </a:extLst>
          </p:cNvPr>
          <p:cNvSpPr>
            <a:spLocks noGrp="1"/>
          </p:cNvSpPr>
          <p:nvPr>
            <p:ph type="ctrTitle" hasCustomPrompt="1"/>
          </p:nvPr>
        </p:nvSpPr>
        <p:spPr>
          <a:xfrm>
            <a:off x="6508410" y="2686949"/>
            <a:ext cx="5429812" cy="667010"/>
          </a:xfrm>
        </p:spPr>
        <p:txBody>
          <a:bodyPr anchor="b">
            <a:normAutofit/>
          </a:bodyPr>
          <a:lstStyle>
            <a:lvl1pPr algn="l">
              <a:defRPr sz="3600">
                <a:solidFill>
                  <a:schemeClr val="bg1"/>
                </a:solidFill>
              </a:defRPr>
            </a:lvl1pPr>
          </a:lstStyle>
          <a:p>
            <a:r>
              <a:rPr lang="en-US" noProof="0" dirty="0"/>
              <a:t>Headline Slide</a:t>
            </a:r>
          </a:p>
        </p:txBody>
      </p:sp>
      <p:sp>
        <p:nvSpPr>
          <p:cNvPr id="3" name="Subtitle 2">
            <a:extLst>
              <a:ext uri="{FF2B5EF4-FFF2-40B4-BE49-F238E27FC236}">
                <a16:creationId xmlns:a16="http://schemas.microsoft.com/office/drawing/2014/main" id="{C2F7B2BA-E1B1-FCBC-839E-C2A4F435C2F6}"/>
              </a:ext>
            </a:extLst>
          </p:cNvPr>
          <p:cNvSpPr>
            <a:spLocks noGrp="1"/>
          </p:cNvSpPr>
          <p:nvPr>
            <p:ph type="subTitle" idx="1" hasCustomPrompt="1"/>
          </p:nvPr>
        </p:nvSpPr>
        <p:spPr>
          <a:xfrm>
            <a:off x="6508410" y="3550846"/>
            <a:ext cx="5429812" cy="1129360"/>
          </a:xfrm>
        </p:spPr>
        <p:txBody>
          <a:bodyPr>
            <a:normAutofit/>
          </a:bodyPr>
          <a:lstStyle>
            <a:lvl1pPr marL="0" indent="0" algn="l">
              <a:buNone/>
              <a:defRPr sz="18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Subtitle text</a:t>
            </a:r>
          </a:p>
        </p:txBody>
      </p:sp>
      <p:pic>
        <p:nvPicPr>
          <p:cNvPr id="4" name="Graphic 3">
            <a:extLst>
              <a:ext uri="{FF2B5EF4-FFF2-40B4-BE49-F238E27FC236}">
                <a16:creationId xmlns:a16="http://schemas.microsoft.com/office/drawing/2014/main" id="{9A96BC26-A574-C452-DCFB-B22A432541A3}"/>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57905" y="6277024"/>
            <a:ext cx="620682" cy="255245"/>
          </a:xfrm>
          <a:prstGeom prst="rect">
            <a:avLst/>
          </a:prstGeom>
        </p:spPr>
      </p:pic>
    </p:spTree>
    <p:extLst>
      <p:ext uri="{BB962C8B-B14F-4D97-AF65-F5344CB8AC3E}">
        <p14:creationId xmlns:p14="http://schemas.microsoft.com/office/powerpoint/2010/main" val="15456848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C99C1A-8EFA-FEEE-9740-D10C283FF6CB}"/>
              </a:ext>
            </a:extLst>
          </p:cNvPr>
          <p:cNvPicPr>
            <a:picLocks noChangeAspect="1"/>
          </p:cNvPicPr>
          <p:nvPr userDrawn="1"/>
        </p:nvPicPr>
        <p:blipFill>
          <a:blip r:embed="rId2"/>
          <a:srcRect/>
          <a:stretch/>
        </p:blipFill>
        <p:spPr>
          <a:xfrm>
            <a:off x="0" y="774"/>
            <a:ext cx="12190625" cy="6857226"/>
          </a:xfrm>
          <a:prstGeom prst="rect">
            <a:avLst/>
          </a:prstGeom>
        </p:spPr>
      </p:pic>
      <p:sp>
        <p:nvSpPr>
          <p:cNvPr id="6" name="Title 1">
            <a:extLst>
              <a:ext uri="{FF2B5EF4-FFF2-40B4-BE49-F238E27FC236}">
                <a16:creationId xmlns:a16="http://schemas.microsoft.com/office/drawing/2014/main" id="{883D3A2B-414F-DC4E-9A5F-7DE7959333ED}"/>
              </a:ext>
            </a:extLst>
          </p:cNvPr>
          <p:cNvSpPr>
            <a:spLocks noGrp="1"/>
          </p:cNvSpPr>
          <p:nvPr>
            <p:ph type="ctrTitle" hasCustomPrompt="1"/>
          </p:nvPr>
        </p:nvSpPr>
        <p:spPr>
          <a:xfrm>
            <a:off x="1004593" y="2686949"/>
            <a:ext cx="5429812" cy="667010"/>
          </a:xfrm>
        </p:spPr>
        <p:txBody>
          <a:bodyPr anchor="b">
            <a:normAutofit/>
          </a:bodyPr>
          <a:lstStyle>
            <a:lvl1pPr algn="l">
              <a:defRPr sz="3600">
                <a:solidFill>
                  <a:schemeClr val="bg1"/>
                </a:solidFill>
              </a:defRPr>
            </a:lvl1pPr>
          </a:lstStyle>
          <a:p>
            <a:r>
              <a:rPr lang="en-US" noProof="0" dirty="0"/>
              <a:t>Headline Slide</a:t>
            </a:r>
          </a:p>
        </p:txBody>
      </p:sp>
      <p:sp>
        <p:nvSpPr>
          <p:cNvPr id="7" name="Subtitle 2">
            <a:extLst>
              <a:ext uri="{FF2B5EF4-FFF2-40B4-BE49-F238E27FC236}">
                <a16:creationId xmlns:a16="http://schemas.microsoft.com/office/drawing/2014/main" id="{209D2A72-9B68-4F94-A9EC-4C2E732D158F}"/>
              </a:ext>
            </a:extLst>
          </p:cNvPr>
          <p:cNvSpPr>
            <a:spLocks noGrp="1"/>
          </p:cNvSpPr>
          <p:nvPr>
            <p:ph type="subTitle" idx="1" hasCustomPrompt="1"/>
          </p:nvPr>
        </p:nvSpPr>
        <p:spPr>
          <a:xfrm>
            <a:off x="1004593" y="3550846"/>
            <a:ext cx="5429812" cy="1129360"/>
          </a:xfrm>
        </p:spPr>
        <p:txBody>
          <a:bodyPr>
            <a:normAutofit/>
          </a:bodyPr>
          <a:lstStyle>
            <a:lvl1pPr marL="0" indent="0" algn="l">
              <a:buNone/>
              <a:defRPr sz="18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Subtitle text</a:t>
            </a:r>
          </a:p>
        </p:txBody>
      </p:sp>
      <p:pic>
        <p:nvPicPr>
          <p:cNvPr id="2" name="Graphic 1">
            <a:extLst>
              <a:ext uri="{FF2B5EF4-FFF2-40B4-BE49-F238E27FC236}">
                <a16:creationId xmlns:a16="http://schemas.microsoft.com/office/drawing/2014/main" id="{79C94290-3AEF-3C15-DA90-0892B9010F2E}"/>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57905" y="6277024"/>
            <a:ext cx="620682" cy="255245"/>
          </a:xfrm>
          <a:prstGeom prst="rect">
            <a:avLst/>
          </a:prstGeom>
        </p:spPr>
      </p:pic>
    </p:spTree>
    <p:extLst>
      <p:ext uri="{BB962C8B-B14F-4D97-AF65-F5344CB8AC3E}">
        <p14:creationId xmlns:p14="http://schemas.microsoft.com/office/powerpoint/2010/main" val="11141643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C99C1A-8EFA-FEEE-9740-D10C283FF6CB}"/>
              </a:ext>
            </a:extLst>
          </p:cNvPr>
          <p:cNvPicPr>
            <a:picLocks noChangeAspect="1"/>
          </p:cNvPicPr>
          <p:nvPr userDrawn="1"/>
        </p:nvPicPr>
        <p:blipFill>
          <a:blip r:embed="rId2"/>
          <a:srcRect/>
          <a:stretch/>
        </p:blipFill>
        <p:spPr>
          <a:xfrm>
            <a:off x="0" y="774"/>
            <a:ext cx="12190624" cy="6857226"/>
          </a:xfrm>
          <a:prstGeom prst="rect">
            <a:avLst/>
          </a:prstGeom>
        </p:spPr>
      </p:pic>
      <p:pic>
        <p:nvPicPr>
          <p:cNvPr id="5" name="Graphic 4">
            <a:extLst>
              <a:ext uri="{FF2B5EF4-FFF2-40B4-BE49-F238E27FC236}">
                <a16:creationId xmlns:a16="http://schemas.microsoft.com/office/drawing/2014/main" id="{A2867146-808D-F3B2-55C5-9FBA92CEAE34}"/>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327479" y="253910"/>
            <a:ext cx="620682" cy="255245"/>
          </a:xfrm>
          <a:prstGeom prst="rect">
            <a:avLst/>
          </a:prstGeom>
        </p:spPr>
      </p:pic>
      <p:sp>
        <p:nvSpPr>
          <p:cNvPr id="2" name="Rectangle 1">
            <a:extLst>
              <a:ext uri="{FF2B5EF4-FFF2-40B4-BE49-F238E27FC236}">
                <a16:creationId xmlns:a16="http://schemas.microsoft.com/office/drawing/2014/main" id="{64BF9D0E-DD25-3FEA-9EBB-2C100585AFF7}"/>
              </a:ext>
            </a:extLst>
          </p:cNvPr>
          <p:cNvSpPr/>
          <p:nvPr userDrawn="1"/>
        </p:nvSpPr>
        <p:spPr>
          <a:xfrm>
            <a:off x="2153151" y="1916974"/>
            <a:ext cx="2521058" cy="3581400"/>
          </a:xfrm>
          <a:prstGeom prst="rect">
            <a:avLst/>
          </a:prstGeom>
          <a:solidFill>
            <a:srgbClr val="1E36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sp>
        <p:nvSpPr>
          <p:cNvPr id="12" name="Rounded Rectangle 17">
            <a:extLst>
              <a:ext uri="{FF2B5EF4-FFF2-40B4-BE49-F238E27FC236}">
                <a16:creationId xmlns:a16="http://schemas.microsoft.com/office/drawing/2014/main" id="{05B7112A-1278-55DE-0B70-1925DC5094EE}"/>
              </a:ext>
            </a:extLst>
          </p:cNvPr>
          <p:cNvSpPr/>
          <p:nvPr userDrawn="1"/>
        </p:nvSpPr>
        <p:spPr>
          <a:xfrm>
            <a:off x="2313725" y="4892488"/>
            <a:ext cx="2189034" cy="437744"/>
          </a:xfrm>
          <a:prstGeom prst="roundRect">
            <a:avLst>
              <a:gd name="adj" fmla="val 0"/>
            </a:avLst>
          </a:prstGeom>
          <a:solidFill>
            <a:srgbClr val="495D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25" name="Rectangle 24">
            <a:extLst>
              <a:ext uri="{FF2B5EF4-FFF2-40B4-BE49-F238E27FC236}">
                <a16:creationId xmlns:a16="http://schemas.microsoft.com/office/drawing/2014/main" id="{4CA64A28-9D77-2F48-C6B8-5623ADB93E3B}"/>
              </a:ext>
            </a:extLst>
          </p:cNvPr>
          <p:cNvSpPr/>
          <p:nvPr userDrawn="1"/>
        </p:nvSpPr>
        <p:spPr>
          <a:xfrm>
            <a:off x="4834783" y="1916974"/>
            <a:ext cx="2521058" cy="3581400"/>
          </a:xfrm>
          <a:prstGeom prst="rect">
            <a:avLst/>
          </a:prstGeom>
          <a:solidFill>
            <a:srgbClr val="1E36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sp>
        <p:nvSpPr>
          <p:cNvPr id="26" name="Rounded Rectangle 17">
            <a:extLst>
              <a:ext uri="{FF2B5EF4-FFF2-40B4-BE49-F238E27FC236}">
                <a16:creationId xmlns:a16="http://schemas.microsoft.com/office/drawing/2014/main" id="{26C9C914-2BE1-B732-E248-D49C76F73049}"/>
              </a:ext>
            </a:extLst>
          </p:cNvPr>
          <p:cNvSpPr/>
          <p:nvPr userDrawn="1"/>
        </p:nvSpPr>
        <p:spPr>
          <a:xfrm>
            <a:off x="4995357" y="4892488"/>
            <a:ext cx="2228898" cy="437744"/>
          </a:xfrm>
          <a:prstGeom prst="roundRect">
            <a:avLst>
              <a:gd name="adj" fmla="val 0"/>
            </a:avLst>
          </a:prstGeom>
          <a:solidFill>
            <a:srgbClr val="495D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29" name="Rectangle 28">
            <a:extLst>
              <a:ext uri="{FF2B5EF4-FFF2-40B4-BE49-F238E27FC236}">
                <a16:creationId xmlns:a16="http://schemas.microsoft.com/office/drawing/2014/main" id="{A6F1D773-2C25-246E-5B15-D1A999367358}"/>
              </a:ext>
            </a:extLst>
          </p:cNvPr>
          <p:cNvSpPr/>
          <p:nvPr userDrawn="1"/>
        </p:nvSpPr>
        <p:spPr>
          <a:xfrm>
            <a:off x="7516415" y="1916974"/>
            <a:ext cx="2521058" cy="3581400"/>
          </a:xfrm>
          <a:prstGeom prst="rect">
            <a:avLst/>
          </a:prstGeom>
          <a:solidFill>
            <a:srgbClr val="1E36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sp>
        <p:nvSpPr>
          <p:cNvPr id="30" name="Rounded Rectangle 17">
            <a:extLst>
              <a:ext uri="{FF2B5EF4-FFF2-40B4-BE49-F238E27FC236}">
                <a16:creationId xmlns:a16="http://schemas.microsoft.com/office/drawing/2014/main" id="{4AF8735F-C27D-B078-DBBB-416CDBDBDFED}"/>
              </a:ext>
            </a:extLst>
          </p:cNvPr>
          <p:cNvSpPr/>
          <p:nvPr userDrawn="1"/>
        </p:nvSpPr>
        <p:spPr>
          <a:xfrm>
            <a:off x="7676989" y="4892488"/>
            <a:ext cx="2189034" cy="437744"/>
          </a:xfrm>
          <a:prstGeom prst="roundRect">
            <a:avLst>
              <a:gd name="adj" fmla="val 0"/>
            </a:avLst>
          </a:prstGeom>
          <a:solidFill>
            <a:srgbClr val="495D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36" name="Text Placeholder 34">
            <a:extLst>
              <a:ext uri="{FF2B5EF4-FFF2-40B4-BE49-F238E27FC236}">
                <a16:creationId xmlns:a16="http://schemas.microsoft.com/office/drawing/2014/main" id="{7F1877D1-1CE0-ACC7-8A07-34E7A7DB0C67}"/>
              </a:ext>
            </a:extLst>
          </p:cNvPr>
          <p:cNvSpPr>
            <a:spLocks noGrp="1"/>
          </p:cNvSpPr>
          <p:nvPr>
            <p:ph type="body" sz="quarter" idx="10" hasCustomPrompt="1"/>
          </p:nvPr>
        </p:nvSpPr>
        <p:spPr>
          <a:xfrm>
            <a:off x="4995357" y="3090863"/>
            <a:ext cx="2189034" cy="1589087"/>
          </a:xfrm>
        </p:spPr>
        <p:txBody>
          <a:bodyPr>
            <a:normAutofit/>
          </a:bodyPr>
          <a:lstStyle>
            <a:lvl1pPr marL="0" indent="0">
              <a:buNone/>
              <a:defRPr sz="1200">
                <a:solidFill>
                  <a:schemeClr val="bg1"/>
                </a:solidFill>
              </a:defRPr>
            </a:lvl1pPr>
          </a:lstStyle>
          <a:p>
            <a:r>
              <a:rPr lang="en-US" noProof="0" dirty="0"/>
              <a:t>Subtitle text</a:t>
            </a:r>
          </a:p>
        </p:txBody>
      </p:sp>
      <p:sp>
        <p:nvSpPr>
          <p:cNvPr id="38" name="Text Placeholder 37">
            <a:extLst>
              <a:ext uri="{FF2B5EF4-FFF2-40B4-BE49-F238E27FC236}">
                <a16:creationId xmlns:a16="http://schemas.microsoft.com/office/drawing/2014/main" id="{122426A5-9BEF-6C95-8268-BB0DD665F9BF}"/>
              </a:ext>
            </a:extLst>
          </p:cNvPr>
          <p:cNvSpPr>
            <a:spLocks noGrp="1"/>
          </p:cNvSpPr>
          <p:nvPr>
            <p:ph type="body" sz="quarter" idx="11" hasCustomPrompt="1"/>
          </p:nvPr>
        </p:nvSpPr>
        <p:spPr>
          <a:xfrm>
            <a:off x="4995357" y="2228850"/>
            <a:ext cx="2189034" cy="731838"/>
          </a:xfrm>
        </p:spPr>
        <p:txBody>
          <a:bodyPr anchor="ctr">
            <a:normAutofit/>
          </a:bodyPr>
          <a:lstStyle>
            <a:lvl1pPr marL="0" indent="0">
              <a:buNone/>
              <a:defRPr sz="3600" b="1">
                <a:solidFill>
                  <a:schemeClr val="bg1"/>
                </a:solidFill>
              </a:defRPr>
            </a:lvl1pPr>
          </a:lstStyle>
          <a:p>
            <a:pPr lvl="0"/>
            <a:r>
              <a:rPr lang="en-US" noProof="0" dirty="0"/>
              <a:t>Title</a:t>
            </a:r>
            <a:endParaRPr lang="es-ES_tradnl" dirty="0"/>
          </a:p>
        </p:txBody>
      </p:sp>
      <p:sp>
        <p:nvSpPr>
          <p:cNvPr id="39" name="Text Placeholder 34">
            <a:extLst>
              <a:ext uri="{FF2B5EF4-FFF2-40B4-BE49-F238E27FC236}">
                <a16:creationId xmlns:a16="http://schemas.microsoft.com/office/drawing/2014/main" id="{F0B68AA1-89AF-B800-1C4F-A30BA7E37315}"/>
              </a:ext>
            </a:extLst>
          </p:cNvPr>
          <p:cNvSpPr>
            <a:spLocks noGrp="1"/>
          </p:cNvSpPr>
          <p:nvPr>
            <p:ph type="body" sz="quarter" idx="12" hasCustomPrompt="1"/>
          </p:nvPr>
        </p:nvSpPr>
        <p:spPr>
          <a:xfrm>
            <a:off x="2313117" y="3090863"/>
            <a:ext cx="2189034" cy="1589087"/>
          </a:xfrm>
        </p:spPr>
        <p:txBody>
          <a:bodyPr>
            <a:normAutofit/>
          </a:bodyPr>
          <a:lstStyle>
            <a:lvl1pPr marL="0" indent="0">
              <a:buNone/>
              <a:defRPr sz="1200">
                <a:solidFill>
                  <a:schemeClr val="bg1"/>
                </a:solidFill>
              </a:defRPr>
            </a:lvl1pPr>
          </a:lstStyle>
          <a:p>
            <a:r>
              <a:rPr lang="en-US" noProof="0" dirty="0"/>
              <a:t>Subtitle text</a:t>
            </a:r>
          </a:p>
        </p:txBody>
      </p:sp>
      <p:sp>
        <p:nvSpPr>
          <p:cNvPr id="40" name="Text Placeholder 37">
            <a:extLst>
              <a:ext uri="{FF2B5EF4-FFF2-40B4-BE49-F238E27FC236}">
                <a16:creationId xmlns:a16="http://schemas.microsoft.com/office/drawing/2014/main" id="{9690E9A5-CD75-8AA6-5B0A-6088145A8931}"/>
              </a:ext>
            </a:extLst>
          </p:cNvPr>
          <p:cNvSpPr>
            <a:spLocks noGrp="1"/>
          </p:cNvSpPr>
          <p:nvPr>
            <p:ph type="body" sz="quarter" idx="13" hasCustomPrompt="1"/>
          </p:nvPr>
        </p:nvSpPr>
        <p:spPr>
          <a:xfrm>
            <a:off x="2313117" y="2228850"/>
            <a:ext cx="2189034" cy="731838"/>
          </a:xfrm>
        </p:spPr>
        <p:txBody>
          <a:bodyPr anchor="ctr">
            <a:normAutofit/>
          </a:bodyPr>
          <a:lstStyle>
            <a:lvl1pPr marL="0" indent="0">
              <a:buNone/>
              <a:defRPr sz="3600" b="1">
                <a:solidFill>
                  <a:schemeClr val="bg1"/>
                </a:solidFill>
              </a:defRPr>
            </a:lvl1pPr>
          </a:lstStyle>
          <a:p>
            <a:pPr lvl="0"/>
            <a:r>
              <a:rPr lang="en-US" noProof="0" dirty="0"/>
              <a:t>Title</a:t>
            </a:r>
            <a:endParaRPr lang="es-ES_tradnl" dirty="0"/>
          </a:p>
        </p:txBody>
      </p:sp>
      <p:sp>
        <p:nvSpPr>
          <p:cNvPr id="41" name="Text Placeholder 34">
            <a:extLst>
              <a:ext uri="{FF2B5EF4-FFF2-40B4-BE49-F238E27FC236}">
                <a16:creationId xmlns:a16="http://schemas.microsoft.com/office/drawing/2014/main" id="{FBFB71E9-8B8B-5948-238E-61096614A100}"/>
              </a:ext>
            </a:extLst>
          </p:cNvPr>
          <p:cNvSpPr>
            <a:spLocks noGrp="1"/>
          </p:cNvSpPr>
          <p:nvPr>
            <p:ph type="body" sz="quarter" idx="14" hasCustomPrompt="1"/>
          </p:nvPr>
        </p:nvSpPr>
        <p:spPr>
          <a:xfrm>
            <a:off x="7645833" y="3090863"/>
            <a:ext cx="2189034" cy="1589087"/>
          </a:xfrm>
        </p:spPr>
        <p:txBody>
          <a:bodyPr>
            <a:normAutofit/>
          </a:bodyPr>
          <a:lstStyle>
            <a:lvl1pPr marL="0" indent="0">
              <a:buNone/>
              <a:defRPr sz="1200">
                <a:solidFill>
                  <a:schemeClr val="bg1"/>
                </a:solidFill>
              </a:defRPr>
            </a:lvl1pPr>
          </a:lstStyle>
          <a:p>
            <a:r>
              <a:rPr lang="en-US" noProof="0" dirty="0"/>
              <a:t>Subtitle text</a:t>
            </a:r>
          </a:p>
        </p:txBody>
      </p:sp>
      <p:sp>
        <p:nvSpPr>
          <p:cNvPr id="42" name="Text Placeholder 37">
            <a:extLst>
              <a:ext uri="{FF2B5EF4-FFF2-40B4-BE49-F238E27FC236}">
                <a16:creationId xmlns:a16="http://schemas.microsoft.com/office/drawing/2014/main" id="{9439C450-8850-7895-1F7F-08A0A4E3B1BC}"/>
              </a:ext>
            </a:extLst>
          </p:cNvPr>
          <p:cNvSpPr>
            <a:spLocks noGrp="1"/>
          </p:cNvSpPr>
          <p:nvPr>
            <p:ph type="body" sz="quarter" idx="15" hasCustomPrompt="1"/>
          </p:nvPr>
        </p:nvSpPr>
        <p:spPr>
          <a:xfrm>
            <a:off x="7645833" y="2228850"/>
            <a:ext cx="2189034" cy="731838"/>
          </a:xfrm>
        </p:spPr>
        <p:txBody>
          <a:bodyPr anchor="ctr">
            <a:normAutofit/>
          </a:bodyPr>
          <a:lstStyle>
            <a:lvl1pPr marL="0" indent="0">
              <a:buNone/>
              <a:defRPr sz="3600" b="1">
                <a:solidFill>
                  <a:schemeClr val="bg1"/>
                </a:solidFill>
              </a:defRPr>
            </a:lvl1pPr>
          </a:lstStyle>
          <a:p>
            <a:pPr lvl="0"/>
            <a:r>
              <a:rPr lang="en-US" noProof="0" dirty="0"/>
              <a:t>Title</a:t>
            </a:r>
            <a:endParaRPr lang="es-ES_tradnl" dirty="0"/>
          </a:p>
        </p:txBody>
      </p:sp>
      <p:sp>
        <p:nvSpPr>
          <p:cNvPr id="43" name="Text Placeholder 37">
            <a:extLst>
              <a:ext uri="{FF2B5EF4-FFF2-40B4-BE49-F238E27FC236}">
                <a16:creationId xmlns:a16="http://schemas.microsoft.com/office/drawing/2014/main" id="{5DE62B0C-59D6-6828-9D0D-3DD8BB5A149E}"/>
              </a:ext>
            </a:extLst>
          </p:cNvPr>
          <p:cNvSpPr>
            <a:spLocks noGrp="1"/>
          </p:cNvSpPr>
          <p:nvPr>
            <p:ph type="body" sz="quarter" idx="16" hasCustomPrompt="1"/>
          </p:nvPr>
        </p:nvSpPr>
        <p:spPr>
          <a:xfrm>
            <a:off x="2313117" y="4884964"/>
            <a:ext cx="2189034" cy="437744"/>
          </a:xfrm>
        </p:spPr>
        <p:txBody>
          <a:bodyPr anchor="ctr">
            <a:normAutofit/>
          </a:bodyPr>
          <a:lstStyle>
            <a:lvl1pPr marL="0" indent="0" algn="ctr">
              <a:buNone/>
              <a:defRPr sz="2000" b="1">
                <a:solidFill>
                  <a:schemeClr val="bg1"/>
                </a:solidFill>
              </a:defRPr>
            </a:lvl1pPr>
          </a:lstStyle>
          <a:p>
            <a:pPr lvl="0"/>
            <a:r>
              <a:rPr lang="en-US" noProof="0" dirty="0"/>
              <a:t>Title</a:t>
            </a:r>
            <a:endParaRPr lang="es-ES_tradnl" dirty="0"/>
          </a:p>
        </p:txBody>
      </p:sp>
      <p:sp>
        <p:nvSpPr>
          <p:cNvPr id="45" name="Text Placeholder 37">
            <a:extLst>
              <a:ext uri="{FF2B5EF4-FFF2-40B4-BE49-F238E27FC236}">
                <a16:creationId xmlns:a16="http://schemas.microsoft.com/office/drawing/2014/main" id="{C8562D46-E4B9-3FAE-E760-2F51B62189B7}"/>
              </a:ext>
            </a:extLst>
          </p:cNvPr>
          <p:cNvSpPr>
            <a:spLocks noGrp="1"/>
          </p:cNvSpPr>
          <p:nvPr>
            <p:ph type="body" sz="quarter" idx="17" hasCustomPrompt="1"/>
          </p:nvPr>
        </p:nvSpPr>
        <p:spPr>
          <a:xfrm>
            <a:off x="5012774" y="4884964"/>
            <a:ext cx="2189034" cy="437744"/>
          </a:xfrm>
        </p:spPr>
        <p:txBody>
          <a:bodyPr anchor="ctr">
            <a:normAutofit/>
          </a:bodyPr>
          <a:lstStyle>
            <a:lvl1pPr marL="0" indent="0" algn="ctr">
              <a:buNone/>
              <a:defRPr sz="2000" b="1">
                <a:solidFill>
                  <a:schemeClr val="bg1"/>
                </a:solidFill>
              </a:defRPr>
            </a:lvl1pPr>
          </a:lstStyle>
          <a:p>
            <a:pPr lvl="0"/>
            <a:r>
              <a:rPr lang="en-US" noProof="0" dirty="0"/>
              <a:t>Title</a:t>
            </a:r>
            <a:endParaRPr lang="es-ES_tradnl" dirty="0"/>
          </a:p>
        </p:txBody>
      </p:sp>
      <p:sp>
        <p:nvSpPr>
          <p:cNvPr id="47" name="Text Placeholder 37">
            <a:extLst>
              <a:ext uri="{FF2B5EF4-FFF2-40B4-BE49-F238E27FC236}">
                <a16:creationId xmlns:a16="http://schemas.microsoft.com/office/drawing/2014/main" id="{EF63AEAE-7A97-D8FE-3AB5-9EF4C98F8765}"/>
              </a:ext>
            </a:extLst>
          </p:cNvPr>
          <p:cNvSpPr>
            <a:spLocks noGrp="1"/>
          </p:cNvSpPr>
          <p:nvPr>
            <p:ph type="body" sz="quarter" idx="18" hasCustomPrompt="1"/>
          </p:nvPr>
        </p:nvSpPr>
        <p:spPr>
          <a:xfrm>
            <a:off x="7654541" y="4884964"/>
            <a:ext cx="2189034" cy="437744"/>
          </a:xfrm>
        </p:spPr>
        <p:txBody>
          <a:bodyPr anchor="ctr">
            <a:normAutofit/>
          </a:bodyPr>
          <a:lstStyle>
            <a:lvl1pPr marL="0" indent="0" algn="ctr">
              <a:buNone/>
              <a:defRPr sz="2000" b="1">
                <a:solidFill>
                  <a:schemeClr val="bg1"/>
                </a:solidFill>
              </a:defRPr>
            </a:lvl1pPr>
          </a:lstStyle>
          <a:p>
            <a:pPr lvl="0"/>
            <a:r>
              <a:rPr lang="en-US" noProof="0" dirty="0"/>
              <a:t>Title</a:t>
            </a:r>
            <a:endParaRPr lang="es-ES_tradnl" dirty="0"/>
          </a:p>
        </p:txBody>
      </p:sp>
    </p:spTree>
    <p:extLst>
      <p:ext uri="{BB962C8B-B14F-4D97-AF65-F5344CB8AC3E}">
        <p14:creationId xmlns:p14="http://schemas.microsoft.com/office/powerpoint/2010/main" val="9655460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ítulo y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8B065C-F82D-6FF4-CF15-B6ABDCD2E541}"/>
              </a:ext>
            </a:extLst>
          </p:cNvPr>
          <p:cNvPicPr>
            <a:picLocks noChangeAspect="1"/>
          </p:cNvPicPr>
          <p:nvPr userDrawn="1"/>
        </p:nvPicPr>
        <p:blipFill>
          <a:blip r:embed="rId3"/>
          <a:srcRect/>
          <a:stretch/>
        </p:blipFill>
        <p:spPr>
          <a:xfrm>
            <a:off x="1" y="773"/>
            <a:ext cx="12190624" cy="6857226"/>
          </a:xfrm>
          <a:prstGeom prst="rect">
            <a:avLst/>
          </a:prstGeom>
        </p:spPr>
      </p:pic>
      <p:sp>
        <p:nvSpPr>
          <p:cNvPr id="2" name="Title 1">
            <a:extLst>
              <a:ext uri="{FF2B5EF4-FFF2-40B4-BE49-F238E27FC236}">
                <a16:creationId xmlns:a16="http://schemas.microsoft.com/office/drawing/2014/main" id="{18AAFDCC-7E6B-9CF2-592A-4662DBF3F83A}"/>
              </a:ext>
            </a:extLst>
          </p:cNvPr>
          <p:cNvSpPr>
            <a:spLocks noGrp="1"/>
          </p:cNvSpPr>
          <p:nvPr>
            <p:ph type="title" hasCustomPrompt="1"/>
          </p:nvPr>
        </p:nvSpPr>
        <p:spPr>
          <a:xfrm>
            <a:off x="996142" y="895782"/>
            <a:ext cx="10267603" cy="518593"/>
          </a:xfrm>
        </p:spPr>
        <p:txBody>
          <a:bodyPr>
            <a:noAutofit/>
          </a:bodyPr>
          <a:lstStyle>
            <a:lvl1pPr>
              <a:defRPr sz="2800">
                <a:solidFill>
                  <a:srgbClr val="1E3645"/>
                </a:solidFill>
              </a:defRPr>
            </a:lvl1pPr>
          </a:lstStyle>
          <a:p>
            <a:r>
              <a:rPr lang="en-US" noProof="0" dirty="0"/>
              <a:t>Title</a:t>
            </a:r>
          </a:p>
        </p:txBody>
      </p:sp>
      <p:sp>
        <p:nvSpPr>
          <p:cNvPr id="13" name="Content Placeholder 12">
            <a:extLst>
              <a:ext uri="{FF2B5EF4-FFF2-40B4-BE49-F238E27FC236}">
                <a16:creationId xmlns:a16="http://schemas.microsoft.com/office/drawing/2014/main" id="{BA746D2F-E1F1-EA2F-707F-970C5CE95869}"/>
              </a:ext>
            </a:extLst>
          </p:cNvPr>
          <p:cNvSpPr>
            <a:spLocks noGrp="1"/>
          </p:cNvSpPr>
          <p:nvPr>
            <p:ph sz="quarter" idx="10" hasCustomPrompt="1"/>
          </p:nvPr>
        </p:nvSpPr>
        <p:spPr>
          <a:xfrm>
            <a:off x="995363" y="1593850"/>
            <a:ext cx="10267950" cy="4432300"/>
          </a:xfrm>
        </p:spPr>
        <p:txBody>
          <a:bodyPr>
            <a:normAutofit/>
          </a:bodyPr>
          <a:lstStyle>
            <a:lvl1pPr marL="0" indent="0">
              <a:buNone/>
              <a:defRPr sz="2000">
                <a:solidFill>
                  <a:srgbClr val="1E3645"/>
                </a:solidFill>
              </a:defRPr>
            </a:lvl1pPr>
            <a:lvl2pPr marL="457200" indent="0">
              <a:buNone/>
              <a:defRPr sz="1800">
                <a:solidFill>
                  <a:srgbClr val="7030A0"/>
                </a:solidFill>
              </a:defRPr>
            </a:lvl2pPr>
            <a:lvl3pPr marL="914400" indent="0">
              <a:buNone/>
              <a:defRPr sz="1600">
                <a:solidFill>
                  <a:srgbClr val="7030A0"/>
                </a:solidFill>
              </a:defRPr>
            </a:lvl3pPr>
            <a:lvl4pPr marL="1371600" indent="0">
              <a:buNone/>
              <a:defRPr sz="1400">
                <a:solidFill>
                  <a:srgbClr val="7030A0"/>
                </a:solidFill>
              </a:defRPr>
            </a:lvl4pPr>
            <a:lvl5pPr marL="1828800" indent="0">
              <a:buNone/>
              <a:defRPr sz="1400">
                <a:solidFill>
                  <a:srgbClr val="7030A0"/>
                </a:solidFill>
              </a:defRPr>
            </a:lvl5pPr>
          </a:lstStyle>
          <a:p>
            <a:pPr lvl="0"/>
            <a:r>
              <a:rPr lang="en-US" dirty="0"/>
              <a:t>Subtitle</a:t>
            </a:r>
            <a:endParaRPr lang="es-ES_tradnl" dirty="0"/>
          </a:p>
        </p:txBody>
      </p:sp>
    </p:spTree>
    <p:extLst>
      <p:ext uri="{BB962C8B-B14F-4D97-AF65-F5344CB8AC3E}">
        <p14:creationId xmlns:p14="http://schemas.microsoft.com/office/powerpoint/2010/main" val="16608145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ítulo y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3C57A19-CF3C-1ED9-6C62-82F4DC80311A}"/>
              </a:ext>
            </a:extLst>
          </p:cNvPr>
          <p:cNvPicPr>
            <a:picLocks noChangeAspect="1"/>
          </p:cNvPicPr>
          <p:nvPr userDrawn="1"/>
        </p:nvPicPr>
        <p:blipFill>
          <a:blip r:embed="rId3"/>
          <a:srcRect/>
          <a:stretch/>
        </p:blipFill>
        <p:spPr>
          <a:xfrm>
            <a:off x="1376" y="0"/>
            <a:ext cx="12190624" cy="6857226"/>
          </a:xfrm>
          <a:prstGeom prst="rect">
            <a:avLst/>
          </a:prstGeom>
        </p:spPr>
      </p:pic>
      <p:pic>
        <p:nvPicPr>
          <p:cNvPr id="9" name="Graphic 8">
            <a:extLst>
              <a:ext uri="{FF2B5EF4-FFF2-40B4-BE49-F238E27FC236}">
                <a16:creationId xmlns:a16="http://schemas.microsoft.com/office/drawing/2014/main" id="{E7C368CB-9491-1F03-2A00-C59EABAF37DC}"/>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1327479" y="253910"/>
            <a:ext cx="620682" cy="255245"/>
          </a:xfrm>
          <a:prstGeom prst="rect">
            <a:avLst/>
          </a:prstGeom>
        </p:spPr>
      </p:pic>
      <p:sp>
        <p:nvSpPr>
          <p:cNvPr id="7" name="Picture Placeholder 9">
            <a:extLst>
              <a:ext uri="{FF2B5EF4-FFF2-40B4-BE49-F238E27FC236}">
                <a16:creationId xmlns:a16="http://schemas.microsoft.com/office/drawing/2014/main" id="{064C2F73-368D-2D3D-B089-794BF1356B1A}"/>
              </a:ext>
            </a:extLst>
          </p:cNvPr>
          <p:cNvSpPr>
            <a:spLocks noGrp="1"/>
          </p:cNvSpPr>
          <p:nvPr>
            <p:ph type="pic" sz="quarter" idx="11"/>
          </p:nvPr>
        </p:nvSpPr>
        <p:spPr>
          <a:xfrm>
            <a:off x="760421" y="2465376"/>
            <a:ext cx="2532161" cy="2381121"/>
          </a:xfrm>
          <a:solidFill>
            <a:schemeClr val="tx1">
              <a:lumMod val="10000"/>
              <a:lumOff val="90000"/>
            </a:schemeClr>
          </a:solidFill>
        </p:spPr>
        <p:txBody>
          <a:bodyPr anchor="ctr">
            <a:normAutofit/>
          </a:bodyPr>
          <a:lstStyle>
            <a:lvl1pPr marL="0" indent="0" algn="ctr">
              <a:buNone/>
              <a:defRPr sz="2000">
                <a:solidFill>
                  <a:schemeClr val="accent1">
                    <a:lumMod val="20000"/>
                    <a:lumOff val="80000"/>
                  </a:schemeClr>
                </a:solidFill>
              </a:defRPr>
            </a:lvl1pPr>
          </a:lstStyle>
          <a:p>
            <a:endParaRPr lang="en-US"/>
          </a:p>
        </p:txBody>
      </p:sp>
      <p:sp>
        <p:nvSpPr>
          <p:cNvPr id="8" name="Picture Placeholder 9">
            <a:extLst>
              <a:ext uri="{FF2B5EF4-FFF2-40B4-BE49-F238E27FC236}">
                <a16:creationId xmlns:a16="http://schemas.microsoft.com/office/drawing/2014/main" id="{8A891703-A7D1-0317-9BD2-D38AA901EFF1}"/>
              </a:ext>
            </a:extLst>
          </p:cNvPr>
          <p:cNvSpPr>
            <a:spLocks noGrp="1"/>
          </p:cNvSpPr>
          <p:nvPr>
            <p:ph type="pic" sz="quarter" idx="13"/>
          </p:nvPr>
        </p:nvSpPr>
        <p:spPr>
          <a:xfrm>
            <a:off x="3487292" y="2465376"/>
            <a:ext cx="2532161" cy="2381121"/>
          </a:xfrm>
          <a:solidFill>
            <a:schemeClr val="tx1">
              <a:lumMod val="10000"/>
              <a:lumOff val="90000"/>
            </a:schemeClr>
          </a:solidFill>
        </p:spPr>
        <p:txBody>
          <a:bodyPr anchor="ctr">
            <a:normAutofit/>
          </a:bodyPr>
          <a:lstStyle>
            <a:lvl1pPr marL="0" indent="0" algn="ctr">
              <a:buNone/>
              <a:defRPr sz="2000">
                <a:solidFill>
                  <a:schemeClr val="accent1">
                    <a:lumMod val="20000"/>
                    <a:lumOff val="80000"/>
                  </a:schemeClr>
                </a:solidFill>
              </a:defRPr>
            </a:lvl1pPr>
          </a:lstStyle>
          <a:p>
            <a:endParaRPr lang="en-US"/>
          </a:p>
        </p:txBody>
      </p:sp>
      <p:sp>
        <p:nvSpPr>
          <p:cNvPr id="10" name="Picture Placeholder 9">
            <a:extLst>
              <a:ext uri="{FF2B5EF4-FFF2-40B4-BE49-F238E27FC236}">
                <a16:creationId xmlns:a16="http://schemas.microsoft.com/office/drawing/2014/main" id="{DC12BFDF-3096-64AC-F656-282910F2C1A6}"/>
              </a:ext>
            </a:extLst>
          </p:cNvPr>
          <p:cNvSpPr>
            <a:spLocks noGrp="1"/>
          </p:cNvSpPr>
          <p:nvPr>
            <p:ph type="pic" sz="quarter" idx="14"/>
          </p:nvPr>
        </p:nvSpPr>
        <p:spPr>
          <a:xfrm>
            <a:off x="6203062" y="2465376"/>
            <a:ext cx="2532161" cy="2381121"/>
          </a:xfrm>
          <a:solidFill>
            <a:schemeClr val="tx1">
              <a:lumMod val="10000"/>
              <a:lumOff val="90000"/>
            </a:schemeClr>
          </a:solidFill>
        </p:spPr>
        <p:txBody>
          <a:bodyPr anchor="ctr">
            <a:normAutofit/>
          </a:bodyPr>
          <a:lstStyle>
            <a:lvl1pPr marL="0" indent="0" algn="ctr">
              <a:buNone/>
              <a:defRPr sz="2000">
                <a:solidFill>
                  <a:schemeClr val="accent1">
                    <a:lumMod val="20000"/>
                    <a:lumOff val="80000"/>
                  </a:schemeClr>
                </a:solidFill>
              </a:defRPr>
            </a:lvl1pPr>
          </a:lstStyle>
          <a:p>
            <a:endParaRPr lang="en-US"/>
          </a:p>
        </p:txBody>
      </p:sp>
      <p:sp>
        <p:nvSpPr>
          <p:cNvPr id="11" name="Picture Placeholder 9">
            <a:extLst>
              <a:ext uri="{FF2B5EF4-FFF2-40B4-BE49-F238E27FC236}">
                <a16:creationId xmlns:a16="http://schemas.microsoft.com/office/drawing/2014/main" id="{BD12BCCE-E355-AA3F-877E-B7A6CE695050}"/>
              </a:ext>
            </a:extLst>
          </p:cNvPr>
          <p:cNvSpPr>
            <a:spLocks noGrp="1"/>
          </p:cNvSpPr>
          <p:nvPr>
            <p:ph type="pic" sz="quarter" idx="15"/>
          </p:nvPr>
        </p:nvSpPr>
        <p:spPr>
          <a:xfrm>
            <a:off x="8902785" y="2465376"/>
            <a:ext cx="2532161" cy="2381121"/>
          </a:xfrm>
          <a:solidFill>
            <a:schemeClr val="tx1">
              <a:lumMod val="10000"/>
              <a:lumOff val="90000"/>
            </a:schemeClr>
          </a:solidFill>
        </p:spPr>
        <p:txBody>
          <a:bodyPr anchor="ctr">
            <a:normAutofit/>
          </a:bodyPr>
          <a:lstStyle>
            <a:lvl1pPr marL="0" indent="0" algn="ctr">
              <a:buNone/>
              <a:defRPr sz="2000">
                <a:solidFill>
                  <a:schemeClr val="accent1">
                    <a:lumMod val="20000"/>
                    <a:lumOff val="80000"/>
                  </a:schemeClr>
                </a:solidFill>
              </a:defRPr>
            </a:lvl1pPr>
          </a:lstStyle>
          <a:p>
            <a:endParaRPr lang="en-US"/>
          </a:p>
        </p:txBody>
      </p:sp>
      <p:sp>
        <p:nvSpPr>
          <p:cNvPr id="12" name="Subtitle 2">
            <a:extLst>
              <a:ext uri="{FF2B5EF4-FFF2-40B4-BE49-F238E27FC236}">
                <a16:creationId xmlns:a16="http://schemas.microsoft.com/office/drawing/2014/main" id="{2441B80E-3B57-8C45-C85C-9A10430D0A8C}"/>
              </a:ext>
            </a:extLst>
          </p:cNvPr>
          <p:cNvSpPr>
            <a:spLocks noGrp="1"/>
          </p:cNvSpPr>
          <p:nvPr>
            <p:ph type="subTitle" idx="1" hasCustomPrompt="1"/>
          </p:nvPr>
        </p:nvSpPr>
        <p:spPr>
          <a:xfrm>
            <a:off x="777422" y="4931148"/>
            <a:ext cx="2515160" cy="1129360"/>
          </a:xfrm>
        </p:spPr>
        <p:txBody>
          <a:bodyPr>
            <a:normAutofit/>
          </a:bodyPr>
          <a:lstStyle>
            <a:lvl1pPr marL="0" indent="0" algn="l">
              <a:buNone/>
              <a:defRPr sz="1800" b="0" i="0">
                <a:solidFill>
                  <a:srgbClr val="1E3645"/>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Subtitle text</a:t>
            </a:r>
          </a:p>
        </p:txBody>
      </p:sp>
      <p:sp>
        <p:nvSpPr>
          <p:cNvPr id="25" name="Title 24">
            <a:extLst>
              <a:ext uri="{FF2B5EF4-FFF2-40B4-BE49-F238E27FC236}">
                <a16:creationId xmlns:a16="http://schemas.microsoft.com/office/drawing/2014/main" id="{1C217EB8-4FB2-D70F-BA3D-F693953B5ED4}"/>
              </a:ext>
            </a:extLst>
          </p:cNvPr>
          <p:cNvSpPr>
            <a:spLocks noGrp="1"/>
          </p:cNvSpPr>
          <p:nvPr>
            <p:ph type="title"/>
          </p:nvPr>
        </p:nvSpPr>
        <p:spPr>
          <a:xfrm>
            <a:off x="761653" y="1399958"/>
            <a:ext cx="10515600" cy="1325563"/>
          </a:xfrm>
        </p:spPr>
        <p:txBody>
          <a:bodyPr/>
          <a:lstStyle>
            <a:lvl1pPr>
              <a:defRPr>
                <a:solidFill>
                  <a:srgbClr val="1E3645"/>
                </a:solidFill>
              </a:defRPr>
            </a:lvl1pPr>
          </a:lstStyle>
          <a:p>
            <a:r>
              <a:rPr lang="en-US" dirty="0"/>
              <a:t>Click to edit Master title style</a:t>
            </a:r>
            <a:endParaRPr lang="es-ES_tradnl" dirty="0"/>
          </a:p>
        </p:txBody>
      </p:sp>
      <p:sp>
        <p:nvSpPr>
          <p:cNvPr id="27" name="Text Placeholder 26">
            <a:extLst>
              <a:ext uri="{FF2B5EF4-FFF2-40B4-BE49-F238E27FC236}">
                <a16:creationId xmlns:a16="http://schemas.microsoft.com/office/drawing/2014/main" id="{9195EC86-9732-178D-75F1-3B72B57EB6F0}"/>
              </a:ext>
            </a:extLst>
          </p:cNvPr>
          <p:cNvSpPr>
            <a:spLocks noGrp="1"/>
          </p:cNvSpPr>
          <p:nvPr>
            <p:ph type="body" sz="quarter" idx="16" hasCustomPrompt="1"/>
          </p:nvPr>
        </p:nvSpPr>
        <p:spPr>
          <a:xfrm>
            <a:off x="3487738" y="4931104"/>
            <a:ext cx="2532062" cy="1128712"/>
          </a:xfrm>
        </p:spPr>
        <p:txBody>
          <a:bodyPr/>
          <a:lstStyle>
            <a:lvl1pPr marL="0" indent="0">
              <a:buNone/>
              <a:defRPr sz="1800">
                <a:solidFill>
                  <a:srgbClr val="1E3645"/>
                </a:solidFill>
              </a:defRPr>
            </a:lvl1pPr>
          </a:lstStyle>
          <a:p>
            <a:r>
              <a:rPr lang="en-US" noProof="0" dirty="0"/>
              <a:t>Subtitle text</a:t>
            </a:r>
          </a:p>
        </p:txBody>
      </p:sp>
      <p:sp>
        <p:nvSpPr>
          <p:cNvPr id="28" name="Text Placeholder 26">
            <a:extLst>
              <a:ext uri="{FF2B5EF4-FFF2-40B4-BE49-F238E27FC236}">
                <a16:creationId xmlns:a16="http://schemas.microsoft.com/office/drawing/2014/main" id="{27D9E553-F588-4F53-AB01-BFE817155B87}"/>
              </a:ext>
            </a:extLst>
          </p:cNvPr>
          <p:cNvSpPr>
            <a:spLocks noGrp="1"/>
          </p:cNvSpPr>
          <p:nvPr>
            <p:ph type="body" sz="quarter" idx="17" hasCustomPrompt="1"/>
          </p:nvPr>
        </p:nvSpPr>
        <p:spPr>
          <a:xfrm>
            <a:off x="6222131" y="4941888"/>
            <a:ext cx="2532161" cy="1128712"/>
          </a:xfrm>
        </p:spPr>
        <p:txBody>
          <a:bodyPr/>
          <a:lstStyle>
            <a:lvl1pPr marL="0" indent="0">
              <a:buNone/>
              <a:defRPr sz="1800">
                <a:solidFill>
                  <a:srgbClr val="1E3645"/>
                </a:solidFill>
              </a:defRPr>
            </a:lvl1pPr>
          </a:lstStyle>
          <a:p>
            <a:r>
              <a:rPr lang="en-US" noProof="0" dirty="0"/>
              <a:t>Subtitle text</a:t>
            </a:r>
          </a:p>
        </p:txBody>
      </p:sp>
      <p:sp>
        <p:nvSpPr>
          <p:cNvPr id="29" name="Text Placeholder 26">
            <a:extLst>
              <a:ext uri="{FF2B5EF4-FFF2-40B4-BE49-F238E27FC236}">
                <a16:creationId xmlns:a16="http://schemas.microsoft.com/office/drawing/2014/main" id="{60FABF8B-431F-F81B-C04C-638367C34507}"/>
              </a:ext>
            </a:extLst>
          </p:cNvPr>
          <p:cNvSpPr>
            <a:spLocks noGrp="1"/>
          </p:cNvSpPr>
          <p:nvPr>
            <p:ph type="body" sz="quarter" idx="18" hasCustomPrompt="1"/>
          </p:nvPr>
        </p:nvSpPr>
        <p:spPr>
          <a:xfrm>
            <a:off x="8913079" y="4941888"/>
            <a:ext cx="2532161" cy="1128712"/>
          </a:xfrm>
        </p:spPr>
        <p:txBody>
          <a:bodyPr/>
          <a:lstStyle>
            <a:lvl1pPr marL="0" indent="0">
              <a:buNone/>
              <a:defRPr sz="1800">
                <a:solidFill>
                  <a:srgbClr val="1E3645"/>
                </a:solidFill>
              </a:defRPr>
            </a:lvl1pPr>
          </a:lstStyle>
          <a:p>
            <a:r>
              <a:rPr lang="en-US" noProof="0" dirty="0"/>
              <a:t>Subtitle text</a:t>
            </a:r>
          </a:p>
        </p:txBody>
      </p:sp>
    </p:spTree>
    <p:extLst>
      <p:ext uri="{BB962C8B-B14F-4D97-AF65-F5344CB8AC3E}">
        <p14:creationId xmlns:p14="http://schemas.microsoft.com/office/powerpoint/2010/main" val="403260694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53EA25-F417-79A4-BC2E-C455D7A17149}"/>
              </a:ext>
            </a:extLst>
          </p:cNvPr>
          <p:cNvPicPr>
            <a:picLocks noChangeAspect="1"/>
          </p:cNvPicPr>
          <p:nvPr userDrawn="1"/>
        </p:nvPicPr>
        <p:blipFill>
          <a:blip r:embed="rId2"/>
          <a:srcRect/>
          <a:stretch/>
        </p:blipFill>
        <p:spPr>
          <a:xfrm>
            <a:off x="0" y="774"/>
            <a:ext cx="12190624" cy="6857226"/>
          </a:xfrm>
          <a:prstGeom prst="rect">
            <a:avLst/>
          </a:prstGeom>
        </p:spPr>
      </p:pic>
      <p:pic>
        <p:nvPicPr>
          <p:cNvPr id="4" name="Graphic 3">
            <a:extLst>
              <a:ext uri="{FF2B5EF4-FFF2-40B4-BE49-F238E27FC236}">
                <a16:creationId xmlns:a16="http://schemas.microsoft.com/office/drawing/2014/main" id="{95BD8BFC-A38D-DB3A-4D19-4789984C1F0B}"/>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57905" y="6277024"/>
            <a:ext cx="620682" cy="255245"/>
          </a:xfrm>
          <a:prstGeom prst="rect">
            <a:avLst/>
          </a:prstGeom>
        </p:spPr>
      </p:pic>
      <p:sp>
        <p:nvSpPr>
          <p:cNvPr id="2" name="Title 1">
            <a:extLst>
              <a:ext uri="{FF2B5EF4-FFF2-40B4-BE49-F238E27FC236}">
                <a16:creationId xmlns:a16="http://schemas.microsoft.com/office/drawing/2014/main" id="{7BC4D2F8-8226-599C-43CA-1A22BA26245C}"/>
              </a:ext>
            </a:extLst>
          </p:cNvPr>
          <p:cNvSpPr>
            <a:spLocks noGrp="1"/>
          </p:cNvSpPr>
          <p:nvPr>
            <p:ph type="ctrTitle" hasCustomPrompt="1"/>
          </p:nvPr>
        </p:nvSpPr>
        <p:spPr>
          <a:xfrm>
            <a:off x="3381094" y="3095495"/>
            <a:ext cx="5429812" cy="667010"/>
          </a:xfrm>
        </p:spPr>
        <p:txBody>
          <a:bodyPr anchor="b">
            <a:normAutofit/>
          </a:bodyPr>
          <a:lstStyle>
            <a:lvl1pPr algn="ctr">
              <a:defRPr sz="3600">
                <a:solidFill>
                  <a:schemeClr val="bg1"/>
                </a:solidFill>
              </a:defRPr>
            </a:lvl1pPr>
          </a:lstStyle>
          <a:p>
            <a:r>
              <a:rPr lang="en-US" noProof="0" dirty="0"/>
              <a:t>Headline Slide</a:t>
            </a:r>
          </a:p>
        </p:txBody>
      </p:sp>
    </p:spTree>
    <p:extLst>
      <p:ext uri="{BB962C8B-B14F-4D97-AF65-F5344CB8AC3E}">
        <p14:creationId xmlns:p14="http://schemas.microsoft.com/office/powerpoint/2010/main" val="23072300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1A8896-DAE9-8EFD-9E2D-EF9C79F66BA5}"/>
              </a:ext>
            </a:extLst>
          </p:cNvPr>
          <p:cNvSpPr>
            <a:spLocks noGrp="1"/>
          </p:cNvSpPr>
          <p:nvPr>
            <p:ph type="title"/>
          </p:nvPr>
        </p:nvSpPr>
        <p:spPr>
          <a:xfrm>
            <a:off x="838200" y="365125"/>
            <a:ext cx="10515600" cy="1325563"/>
          </a:xfrm>
          <a:prstGeom prst="rect">
            <a:avLst/>
          </a:prstGeom>
        </p:spPr>
        <p:txBody>
          <a:bodyPr vert="horz" lIns="90000" tIns="45720" rIns="91440" bIns="45720" rtlCol="0" anchor="ctr">
            <a:normAutofit/>
          </a:bodyPr>
          <a:lstStyle/>
          <a:p>
            <a:r>
              <a:rPr lang="en-US" noProof="0"/>
              <a:t>Haz clic para modificar el estilo de título del patrón</a:t>
            </a:r>
          </a:p>
        </p:txBody>
      </p:sp>
      <p:sp>
        <p:nvSpPr>
          <p:cNvPr id="3" name="Text Placeholder 2">
            <a:extLst>
              <a:ext uri="{FF2B5EF4-FFF2-40B4-BE49-F238E27FC236}">
                <a16:creationId xmlns:a16="http://schemas.microsoft.com/office/drawing/2014/main" id="{41F8A412-629F-41C3-1374-A479BAFF96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Haga clic para modificar los estilos de texto del patrón</a:t>
            </a:r>
          </a:p>
          <a:p>
            <a:pPr lvl="1"/>
            <a:r>
              <a:rPr lang="en-US" noProof="0"/>
              <a:t>Segundo nivel</a:t>
            </a:r>
          </a:p>
          <a:p>
            <a:pPr lvl="2"/>
            <a:r>
              <a:rPr lang="en-US" noProof="0"/>
              <a:t>Tercer nivel</a:t>
            </a:r>
          </a:p>
          <a:p>
            <a:pPr lvl="3"/>
            <a:r>
              <a:rPr lang="en-US" noProof="0"/>
              <a:t>Cuarto nivel</a:t>
            </a:r>
          </a:p>
          <a:p>
            <a:pPr lvl="4"/>
            <a:r>
              <a:rPr lang="en-US" noProof="0"/>
              <a:t>Quinto nivel</a:t>
            </a:r>
          </a:p>
        </p:txBody>
      </p:sp>
    </p:spTree>
    <p:extLst>
      <p:ext uri="{BB962C8B-B14F-4D97-AF65-F5344CB8AC3E}">
        <p14:creationId xmlns:p14="http://schemas.microsoft.com/office/powerpoint/2010/main" val="672804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5" r:id="rId3"/>
    <p:sldLayoutId id="2147483667" r:id="rId4"/>
    <p:sldLayoutId id="2147483673" r:id="rId5"/>
    <p:sldLayoutId id="2147483656" r:id="rId6"/>
    <p:sldLayoutId id="2147483671" r:id="rId7"/>
    <p:sldLayoutId id="2147483674" r:id="rId8"/>
  </p:sldLayoutIdLst>
  <p:txStyles>
    <p:titleStyle>
      <a:lvl1pPr algn="l" defTabSz="914400" rtl="0" eaLnBrk="1" latinLnBrk="0" hangingPunct="1">
        <a:lnSpc>
          <a:spcPct val="90000"/>
        </a:lnSpc>
        <a:spcBef>
          <a:spcPct val="0"/>
        </a:spcBef>
        <a:buNone/>
        <a:defRPr sz="4400" b="1" i="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redis.io/docs/getting-started/installation/" TargetMode="External"/><Relationship Id="rId2" Type="http://schemas.openxmlformats.org/officeDocument/2006/relationships/hyperlink" Target="https://redis.io/docs/" TargetMode="External"/><Relationship Id="rId1" Type="http://schemas.openxmlformats.org/officeDocument/2006/relationships/slideLayout" Target="../slideLayouts/slideLayout6.xml"/><Relationship Id="rId5" Type="http://schemas.openxmlformats.org/officeDocument/2006/relationships/hyperlink" Target="https://github.com/microsoftarchive/redis/releases/tag/win-3.0.504" TargetMode="External"/><Relationship Id="rId4" Type="http://schemas.openxmlformats.org/officeDocument/2006/relationships/hyperlink" Target="https://github.com/zkteco-home/redis-window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2428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a:xfrm>
            <a:off x="995363" y="981906"/>
            <a:ext cx="10267950" cy="5044244"/>
          </a:xfrm>
        </p:spPr>
        <p:txBody>
          <a:bodyPr>
            <a:normAutofit lnSpcReduction="10000"/>
          </a:bodyPr>
          <a:lstStyle/>
          <a:p>
            <a:r>
              <a:rPr lang="es-CO" dirty="0"/>
              <a:t>Necesitas agregar las siguientes líneas a tu archivo settings.py para configurar </a:t>
            </a:r>
            <a:r>
              <a:rPr lang="es-CO" dirty="0" err="1"/>
              <a:t>Celery</a:t>
            </a:r>
            <a:r>
              <a:rPr lang="es-CO" dirty="0"/>
              <a:t> y Django para usar Redis como </a:t>
            </a:r>
            <a:r>
              <a:rPr lang="es-CO" dirty="0" err="1"/>
              <a:t>broker</a:t>
            </a:r>
            <a:r>
              <a:rPr lang="es-CO" dirty="0"/>
              <a:t> de mensajes:</a:t>
            </a:r>
          </a:p>
          <a:p>
            <a:r>
              <a:rPr lang="es-CO" dirty="0"/>
              <a:t>CELERY_BROKER_URL = '</a:t>
            </a:r>
            <a:r>
              <a:rPr lang="es-CO" dirty="0" err="1"/>
              <a:t>redis</a:t>
            </a:r>
            <a:r>
              <a:rPr lang="es-CO" dirty="0"/>
              <a:t>://localhost:6379/0'</a:t>
            </a:r>
          </a:p>
          <a:p>
            <a:r>
              <a:rPr lang="es-CO" dirty="0"/>
              <a:t>CELERY_RESULT_BACKEND = '</a:t>
            </a:r>
            <a:r>
              <a:rPr lang="es-CO" dirty="0" err="1"/>
              <a:t>redis</a:t>
            </a:r>
            <a:r>
              <a:rPr lang="es-CO" dirty="0"/>
              <a:t>://localhost:6379/0'</a:t>
            </a:r>
          </a:p>
          <a:p>
            <a:r>
              <a:rPr lang="es-CO" dirty="0"/>
              <a:t>CACHES = {</a:t>
            </a:r>
          </a:p>
          <a:p>
            <a:r>
              <a:rPr lang="es-CO" dirty="0"/>
              <a:t>    'default': {</a:t>
            </a:r>
          </a:p>
          <a:p>
            <a:r>
              <a:rPr lang="es-CO" dirty="0"/>
              <a:t>        'BACKEND': '</a:t>
            </a:r>
            <a:r>
              <a:rPr lang="es-CO" dirty="0" err="1"/>
              <a:t>django_redis.cache.RedisCache</a:t>
            </a:r>
            <a:r>
              <a:rPr lang="es-CO" dirty="0"/>
              <a:t>',</a:t>
            </a:r>
          </a:p>
          <a:p>
            <a:r>
              <a:rPr lang="es-CO" dirty="0"/>
              <a:t>        'LOCATION': '</a:t>
            </a:r>
            <a:r>
              <a:rPr lang="es-CO" dirty="0" err="1"/>
              <a:t>redis</a:t>
            </a:r>
            <a:r>
              <a:rPr lang="es-CO" dirty="0"/>
              <a:t>://localhost:6379/1',</a:t>
            </a:r>
          </a:p>
          <a:p>
            <a:r>
              <a:rPr lang="es-CO" dirty="0"/>
              <a:t>        'OPTIONS': {</a:t>
            </a:r>
          </a:p>
          <a:p>
            <a:r>
              <a:rPr lang="es-CO" dirty="0"/>
              <a:t>            'CLIENT_CLASS': '</a:t>
            </a:r>
            <a:r>
              <a:rPr lang="es-CO" dirty="0" err="1"/>
              <a:t>django_redis.client.DefaultClient</a:t>
            </a:r>
            <a:r>
              <a:rPr lang="es-CO" dirty="0"/>
              <a:t>',</a:t>
            </a:r>
          </a:p>
          <a:p>
            <a:r>
              <a:rPr lang="es-CO" dirty="0"/>
              <a:t>        }</a:t>
            </a:r>
          </a:p>
          <a:p>
            <a:r>
              <a:rPr lang="es-CO" dirty="0"/>
              <a:t>    }</a:t>
            </a:r>
          </a:p>
          <a:p>
            <a:r>
              <a:rPr lang="es-CO" dirty="0"/>
              <a:t>}</a:t>
            </a:r>
          </a:p>
          <a:p>
            <a:endParaRPr lang="es-CO" dirty="0"/>
          </a:p>
        </p:txBody>
      </p:sp>
    </p:spTree>
    <p:extLst>
      <p:ext uri="{BB962C8B-B14F-4D97-AF65-F5344CB8AC3E}">
        <p14:creationId xmlns:p14="http://schemas.microsoft.com/office/powerpoint/2010/main" val="11710351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ES_tradnl" dirty="0"/>
              <a:t>Crear una tarea con </a:t>
            </a:r>
            <a:r>
              <a:rPr lang="es-ES_tradnl" dirty="0" err="1"/>
              <a:t>celery</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lstStyle/>
          <a:p>
            <a:r>
              <a:rPr lang="es-CO" dirty="0"/>
              <a:t>Para este ejemplo, vamos a crear una tarea simple que suma dos números. Agrega lo siguiente a un archivo tasks.py en cualquiera de tus apps:</a:t>
            </a:r>
          </a:p>
          <a:p>
            <a:endParaRPr lang="es-CO" dirty="0"/>
          </a:p>
          <a:p>
            <a:r>
              <a:rPr lang="en-US" dirty="0"/>
              <a:t>from celery import </a:t>
            </a:r>
            <a:r>
              <a:rPr lang="en-US" dirty="0" err="1"/>
              <a:t>shared_task</a:t>
            </a:r>
            <a:endParaRPr lang="en-US" dirty="0"/>
          </a:p>
          <a:p>
            <a:r>
              <a:rPr lang="en-US" dirty="0"/>
              <a:t>@shared_task</a:t>
            </a:r>
          </a:p>
          <a:p>
            <a:r>
              <a:rPr lang="en-US" dirty="0"/>
              <a:t>def add(x, y):</a:t>
            </a:r>
          </a:p>
          <a:p>
            <a:r>
              <a:rPr lang="en-US" dirty="0"/>
              <a:t>    return x + y</a:t>
            </a:r>
          </a:p>
          <a:p>
            <a:endParaRPr lang="es-CO" dirty="0"/>
          </a:p>
        </p:txBody>
      </p:sp>
    </p:spTree>
    <p:extLst>
      <p:ext uri="{BB962C8B-B14F-4D97-AF65-F5344CB8AC3E}">
        <p14:creationId xmlns:p14="http://schemas.microsoft.com/office/powerpoint/2010/main" val="992497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ES_tradnl" dirty="0"/>
              <a:t>Ejecutar </a:t>
            </a:r>
            <a:r>
              <a:rPr lang="es-ES_tradnl" dirty="0" err="1"/>
              <a:t>Celery</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lstStyle/>
          <a:p>
            <a:r>
              <a:rPr lang="es-CO" dirty="0"/>
              <a:t>Ahora necesitas iniciar el </a:t>
            </a:r>
            <a:r>
              <a:rPr lang="es-CO" dirty="0" err="1"/>
              <a:t>worker</a:t>
            </a:r>
            <a:r>
              <a:rPr lang="es-CO" dirty="0"/>
              <a:t> de </a:t>
            </a:r>
            <a:r>
              <a:rPr lang="es-CO" dirty="0" err="1"/>
              <a:t>Celery</a:t>
            </a:r>
            <a:r>
              <a:rPr lang="es-CO" dirty="0"/>
              <a:t> en una terminal separada para que pueda recibir y ejecutar tareas. Asegúrate de estar en la carpeta raíz de tu proyecto y ejecuta el siguiente comando:</a:t>
            </a:r>
          </a:p>
          <a:p>
            <a:endParaRPr lang="es-CO" dirty="0"/>
          </a:p>
          <a:p>
            <a:r>
              <a:rPr lang="en-US" dirty="0"/>
              <a:t>celery -A </a:t>
            </a:r>
            <a:r>
              <a:rPr lang="en-US" dirty="0" err="1"/>
              <a:t>your_project</a:t>
            </a:r>
            <a:r>
              <a:rPr lang="en-US" dirty="0"/>
              <a:t> worker --</a:t>
            </a:r>
            <a:r>
              <a:rPr lang="en-US" dirty="0" err="1"/>
              <a:t>loglevel</a:t>
            </a:r>
            <a:r>
              <a:rPr lang="en-US" dirty="0"/>
              <a:t>=info</a:t>
            </a:r>
          </a:p>
        </p:txBody>
      </p:sp>
    </p:spTree>
    <p:extLst>
      <p:ext uri="{BB962C8B-B14F-4D97-AF65-F5344CB8AC3E}">
        <p14:creationId xmlns:p14="http://schemas.microsoft.com/office/powerpoint/2010/main" val="422760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CO" b="1" i="0" dirty="0">
                <a:effectLst/>
                <a:latin typeface="Söhne"/>
              </a:rPr>
              <a:t>Usar la tarea en una vista</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a:bodyPr>
          <a:lstStyle/>
          <a:p>
            <a:r>
              <a:rPr lang="en-US" dirty="0"/>
              <a:t>from </a:t>
            </a:r>
            <a:r>
              <a:rPr lang="en-US" dirty="0" err="1"/>
              <a:t>django.http</a:t>
            </a:r>
            <a:r>
              <a:rPr lang="en-US" dirty="0"/>
              <a:t> import </a:t>
            </a:r>
            <a:r>
              <a:rPr lang="en-US" dirty="0" err="1"/>
              <a:t>HttpResponse</a:t>
            </a:r>
            <a:endParaRPr lang="en-US" dirty="0"/>
          </a:p>
          <a:p>
            <a:r>
              <a:rPr lang="en-US" dirty="0"/>
              <a:t>from .tasks import add</a:t>
            </a:r>
          </a:p>
          <a:p>
            <a:endParaRPr lang="en-US" dirty="0"/>
          </a:p>
          <a:p>
            <a:r>
              <a:rPr lang="en-US" dirty="0"/>
              <a:t>def </a:t>
            </a:r>
            <a:r>
              <a:rPr lang="en-US" dirty="0" err="1"/>
              <a:t>my_view</a:t>
            </a:r>
            <a:r>
              <a:rPr lang="en-US" dirty="0"/>
              <a:t>(request):</a:t>
            </a:r>
          </a:p>
          <a:p>
            <a:r>
              <a:rPr lang="en-US" dirty="0"/>
              <a:t>    # La </a:t>
            </a:r>
            <a:r>
              <a:rPr lang="en-US" dirty="0" err="1"/>
              <a:t>tarea</a:t>
            </a:r>
            <a:r>
              <a:rPr lang="en-US" dirty="0"/>
              <a:t> se </a:t>
            </a:r>
            <a:r>
              <a:rPr lang="en-US" dirty="0" err="1"/>
              <a:t>ejecutará</a:t>
            </a:r>
            <a:r>
              <a:rPr lang="en-US" dirty="0"/>
              <a:t> </a:t>
            </a:r>
            <a:r>
              <a:rPr lang="en-US" dirty="0" err="1"/>
              <a:t>en</a:t>
            </a:r>
            <a:r>
              <a:rPr lang="en-US" dirty="0"/>
              <a:t> </a:t>
            </a:r>
            <a:r>
              <a:rPr lang="en-US" dirty="0" err="1"/>
              <a:t>segundo</a:t>
            </a:r>
            <a:r>
              <a:rPr lang="en-US" dirty="0"/>
              <a:t> </a:t>
            </a:r>
            <a:r>
              <a:rPr lang="en-US" dirty="0" err="1"/>
              <a:t>plano</a:t>
            </a:r>
            <a:r>
              <a:rPr lang="en-US" dirty="0"/>
              <a:t> y la vista </a:t>
            </a:r>
            <a:r>
              <a:rPr lang="en-US" dirty="0" err="1"/>
              <a:t>retornará</a:t>
            </a:r>
            <a:r>
              <a:rPr lang="en-US" dirty="0"/>
              <a:t> </a:t>
            </a:r>
            <a:r>
              <a:rPr lang="en-US" dirty="0" err="1"/>
              <a:t>inmediatamente</a:t>
            </a:r>
            <a:r>
              <a:rPr lang="en-US" dirty="0"/>
              <a:t>.</a:t>
            </a:r>
          </a:p>
          <a:p>
            <a:r>
              <a:rPr lang="en-US" dirty="0"/>
              <a:t>    result = </a:t>
            </a:r>
            <a:r>
              <a:rPr lang="en-US" dirty="0" err="1"/>
              <a:t>add.delay</a:t>
            </a:r>
            <a:r>
              <a:rPr lang="en-US" dirty="0"/>
              <a:t>(4, 4)</a:t>
            </a:r>
          </a:p>
          <a:p>
            <a:r>
              <a:rPr lang="en-US" dirty="0"/>
              <a:t>    return </a:t>
            </a:r>
            <a:r>
              <a:rPr lang="en-US" dirty="0" err="1"/>
              <a:t>HttpResponse</a:t>
            </a:r>
            <a:r>
              <a:rPr lang="en-US" dirty="0"/>
              <a:t>('Task has been run')</a:t>
            </a:r>
          </a:p>
          <a:p>
            <a:endParaRPr lang="en-US" dirty="0"/>
          </a:p>
        </p:txBody>
      </p:sp>
    </p:spTree>
    <p:extLst>
      <p:ext uri="{BB962C8B-B14F-4D97-AF65-F5344CB8AC3E}">
        <p14:creationId xmlns:p14="http://schemas.microsoft.com/office/powerpoint/2010/main" val="34357366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n-US" b="1" i="0" dirty="0" err="1">
                <a:effectLst/>
                <a:latin typeface="Söhne"/>
              </a:rPr>
              <a:t>Monitorear</a:t>
            </a:r>
            <a:r>
              <a:rPr lang="en-US" b="1" i="0" dirty="0">
                <a:effectLst/>
                <a:latin typeface="Söhne"/>
              </a:rPr>
              <a:t> </a:t>
            </a:r>
            <a:r>
              <a:rPr lang="en-US" b="1" i="0" dirty="0" err="1">
                <a:effectLst/>
                <a:latin typeface="Söhne"/>
              </a:rPr>
              <a:t>tareas</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a:bodyPr>
          <a:lstStyle/>
          <a:p>
            <a:r>
              <a:rPr lang="es-CO" dirty="0"/>
              <a:t>Para monitorear las tareas, puedes instalar </a:t>
            </a:r>
            <a:r>
              <a:rPr lang="es-CO" dirty="0" err="1"/>
              <a:t>flower</a:t>
            </a:r>
            <a:r>
              <a:rPr lang="es-CO" dirty="0"/>
              <a:t>, que es una herramienta de monitoreo web para </a:t>
            </a:r>
            <a:r>
              <a:rPr lang="es-CO" dirty="0" err="1"/>
              <a:t>Celery</a:t>
            </a:r>
            <a:r>
              <a:rPr lang="es-CO" dirty="0"/>
              <a:t>. Puedes instalarlo con pip:</a:t>
            </a:r>
          </a:p>
          <a:p>
            <a:endParaRPr lang="es-CO" dirty="0"/>
          </a:p>
          <a:p>
            <a:r>
              <a:rPr lang="en-US" dirty="0"/>
              <a:t>pip install flower</a:t>
            </a:r>
          </a:p>
          <a:p>
            <a:endParaRPr lang="en-US" dirty="0"/>
          </a:p>
          <a:p>
            <a:r>
              <a:rPr lang="en-US" dirty="0"/>
              <a:t>celery -A </a:t>
            </a:r>
            <a:r>
              <a:rPr lang="en-US" dirty="0" err="1"/>
              <a:t>your_project</a:t>
            </a:r>
            <a:endParaRPr lang="en-US" dirty="0"/>
          </a:p>
          <a:p>
            <a:endParaRPr lang="en-US" dirty="0"/>
          </a:p>
        </p:txBody>
      </p:sp>
    </p:spTree>
    <p:extLst>
      <p:ext uri="{BB962C8B-B14F-4D97-AF65-F5344CB8AC3E}">
        <p14:creationId xmlns:p14="http://schemas.microsoft.com/office/powerpoint/2010/main" val="764321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CO" b="1" i="0" dirty="0">
                <a:effectLst/>
                <a:latin typeface="Söhne"/>
              </a:rPr>
              <a:t>Usar la tarea en una vista</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a:bodyPr>
          <a:lstStyle/>
          <a:p>
            <a:endParaRPr lang="en-US" dirty="0"/>
          </a:p>
        </p:txBody>
      </p:sp>
    </p:spTree>
    <p:extLst>
      <p:ext uri="{BB962C8B-B14F-4D97-AF65-F5344CB8AC3E}">
        <p14:creationId xmlns:p14="http://schemas.microsoft.com/office/powerpoint/2010/main" val="3363444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5B1A7-5C3F-A456-EB83-619705D9AC1A}"/>
              </a:ext>
            </a:extLst>
          </p:cNvPr>
          <p:cNvSpPr>
            <a:spLocks noGrp="1"/>
          </p:cNvSpPr>
          <p:nvPr>
            <p:ph type="ctrTitle"/>
          </p:nvPr>
        </p:nvSpPr>
        <p:spPr/>
        <p:txBody>
          <a:bodyPr/>
          <a:lstStyle/>
          <a:p>
            <a:endParaRPr lang="es-ES_tradnl"/>
          </a:p>
        </p:txBody>
      </p:sp>
    </p:spTree>
    <p:extLst>
      <p:ext uri="{BB962C8B-B14F-4D97-AF65-F5344CB8AC3E}">
        <p14:creationId xmlns:p14="http://schemas.microsoft.com/office/powerpoint/2010/main" val="2716013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886A3-78EC-4509-D10E-03E59DA27AD8}"/>
              </a:ext>
            </a:extLst>
          </p:cNvPr>
          <p:cNvSpPr>
            <a:spLocks noGrp="1"/>
          </p:cNvSpPr>
          <p:nvPr>
            <p:ph type="ctrTitle"/>
          </p:nvPr>
        </p:nvSpPr>
        <p:spPr>
          <a:xfrm>
            <a:off x="5995921" y="3095495"/>
            <a:ext cx="5429812" cy="667010"/>
          </a:xfrm>
        </p:spPr>
        <p:txBody>
          <a:bodyPr/>
          <a:lstStyle/>
          <a:p>
            <a:r>
              <a:rPr lang="es-ES_tradnl" dirty="0"/>
              <a:t>Redis y </a:t>
            </a:r>
            <a:r>
              <a:rPr lang="es-ES_tradnl" dirty="0" err="1"/>
              <a:t>Celery</a:t>
            </a:r>
            <a:endParaRPr lang="es-ES_tradnl" dirty="0"/>
          </a:p>
        </p:txBody>
      </p:sp>
    </p:spTree>
    <p:extLst>
      <p:ext uri="{BB962C8B-B14F-4D97-AF65-F5344CB8AC3E}">
        <p14:creationId xmlns:p14="http://schemas.microsoft.com/office/powerpoint/2010/main" val="3646985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ES_tradnl" dirty="0"/>
              <a:t>Redis</a:t>
            </a:r>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lstStyle/>
          <a:p>
            <a:r>
              <a:rPr lang="es-CO" sz="3200" b="0" i="0" dirty="0">
                <a:solidFill>
                  <a:schemeClr val="tx1"/>
                </a:solidFill>
                <a:effectLst/>
                <a:latin typeface="Söhne"/>
              </a:rPr>
              <a:t>Redis es una base de datos en memoria que soporta diferentes estructuras de datos como strings, hashes, listas, sets y más. Se utiliza en casos en que se requiere una alta velocidad de lectura/escritura y para casos en los que los datos no son persistentes</a:t>
            </a:r>
          </a:p>
          <a:p>
            <a:endParaRPr lang="en-US" sz="3200" dirty="0">
              <a:solidFill>
                <a:srgbClr val="D1D5DB"/>
              </a:solidFill>
              <a:latin typeface="Söhne"/>
              <a:hlinkClick r:id="rId2">
                <a:extLst>
                  <a:ext uri="{A12FA001-AC4F-418D-AE19-62706E023703}">
                    <ahyp:hlinkClr xmlns:ahyp="http://schemas.microsoft.com/office/drawing/2018/hyperlinkcolor" val="tx"/>
                  </a:ext>
                </a:extLst>
              </a:hlinkClick>
            </a:endParaRPr>
          </a:p>
          <a:p>
            <a:r>
              <a:rPr lang="en-US" dirty="0">
                <a:solidFill>
                  <a:srgbClr val="0563C1"/>
                </a:solidFill>
                <a:hlinkClick r:id="rId2">
                  <a:extLst>
                    <a:ext uri="{A12FA001-AC4F-418D-AE19-62706E023703}">
                      <ahyp:hlinkClr xmlns:ahyp="http://schemas.microsoft.com/office/drawing/2018/hyperlinkcolor" val="tx"/>
                    </a:ext>
                  </a:extLst>
                </a:hlinkClick>
              </a:rPr>
              <a:t>Documentation | Redis</a:t>
            </a:r>
            <a:endParaRPr lang="en-US" dirty="0"/>
          </a:p>
          <a:p>
            <a:r>
              <a:rPr lang="en-US" dirty="0">
                <a:hlinkClick r:id="rId3"/>
              </a:rPr>
              <a:t>Installing Redis | Redis</a:t>
            </a:r>
            <a:endParaRPr lang="en-US" dirty="0">
              <a:hlinkClick r:id="rId4"/>
            </a:endParaRPr>
          </a:p>
          <a:p>
            <a:r>
              <a:rPr lang="en-US" dirty="0">
                <a:hlinkClick r:id="rId5"/>
              </a:rPr>
              <a:t>Release 3.0.504 · </a:t>
            </a:r>
            <a:r>
              <a:rPr lang="en-US" dirty="0" err="1">
                <a:hlinkClick r:id="rId5"/>
              </a:rPr>
              <a:t>microsoftarchive</a:t>
            </a:r>
            <a:r>
              <a:rPr lang="en-US" dirty="0">
                <a:hlinkClick r:id="rId5"/>
              </a:rPr>
              <a:t>/</a:t>
            </a:r>
            <a:r>
              <a:rPr lang="en-US" dirty="0" err="1">
                <a:hlinkClick r:id="rId5"/>
              </a:rPr>
              <a:t>redis</a:t>
            </a:r>
            <a:r>
              <a:rPr lang="en-US" dirty="0">
                <a:hlinkClick r:id="rId5"/>
              </a:rPr>
              <a:t> (github.com)</a:t>
            </a:r>
            <a:endParaRPr lang="es-ES_tradnl" dirty="0"/>
          </a:p>
        </p:txBody>
      </p:sp>
    </p:spTree>
    <p:extLst>
      <p:ext uri="{BB962C8B-B14F-4D97-AF65-F5344CB8AC3E}">
        <p14:creationId xmlns:p14="http://schemas.microsoft.com/office/powerpoint/2010/main" val="2202190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ES_tradnl" dirty="0"/>
              <a:t>Integrando Redis en Django</a:t>
            </a:r>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a:bodyPr>
          <a:lstStyle/>
          <a:p>
            <a:r>
              <a:rPr lang="es-CO" sz="3200" dirty="0"/>
              <a:t>Django puede integrarse fácilmente con Redis, proporcionando una capa de caché de alto rendimiento. Esto puede mejorar enormemente la velocidad de nuestras aplicaciones, especialmente cuando se trabaja con operaciones de lectura intensiva. Django provee un </a:t>
            </a:r>
            <a:r>
              <a:rPr lang="es-CO" sz="3200" dirty="0" err="1"/>
              <a:t>backend</a:t>
            </a:r>
            <a:r>
              <a:rPr lang="es-CO" sz="3200" dirty="0"/>
              <a:t> de caché que puedes utilizar para conectar tu aplicación con una instancia de Redis</a:t>
            </a:r>
            <a:endParaRPr lang="es-ES_tradnl" sz="3200" dirty="0"/>
          </a:p>
        </p:txBody>
      </p:sp>
    </p:spTree>
    <p:extLst>
      <p:ext uri="{BB962C8B-B14F-4D97-AF65-F5344CB8AC3E}">
        <p14:creationId xmlns:p14="http://schemas.microsoft.com/office/powerpoint/2010/main" val="2978338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CO" dirty="0"/>
              <a:t>Ejemplo de Uso de Redis en Django</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a:xfrm>
            <a:off x="995363" y="1593850"/>
            <a:ext cx="10267950" cy="4794676"/>
          </a:xfrm>
        </p:spPr>
        <p:txBody>
          <a:bodyPr>
            <a:normAutofit/>
          </a:bodyPr>
          <a:lstStyle/>
          <a:p>
            <a:r>
              <a:rPr lang="es-CO" b="0" i="0" dirty="0">
                <a:solidFill>
                  <a:schemeClr val="tx1"/>
                </a:solidFill>
                <a:effectLst/>
                <a:latin typeface="Söhne"/>
              </a:rPr>
              <a:t>Para conectar Django y Redis, primero necesitamos instalar el paquete </a:t>
            </a:r>
            <a:r>
              <a:rPr lang="es-CO" b="0" i="0" dirty="0" err="1">
                <a:solidFill>
                  <a:schemeClr val="tx1"/>
                </a:solidFill>
                <a:effectLst/>
                <a:latin typeface="Söhne"/>
              </a:rPr>
              <a:t>django-redis</a:t>
            </a:r>
            <a:r>
              <a:rPr lang="es-CO" b="0" i="0" dirty="0">
                <a:solidFill>
                  <a:schemeClr val="tx1"/>
                </a:solidFill>
                <a:effectLst/>
                <a:latin typeface="Söhne"/>
              </a:rPr>
              <a:t>:</a:t>
            </a:r>
          </a:p>
          <a:p>
            <a:r>
              <a:rPr lang="es-ES_tradnl" dirty="0" err="1">
                <a:solidFill>
                  <a:schemeClr val="tx1"/>
                </a:solidFill>
                <a:latin typeface="Söhne"/>
              </a:rPr>
              <a:t>pip</a:t>
            </a:r>
            <a:r>
              <a:rPr lang="es-ES_tradnl" dirty="0">
                <a:solidFill>
                  <a:schemeClr val="tx1"/>
                </a:solidFill>
                <a:latin typeface="Söhne"/>
              </a:rPr>
              <a:t> </a:t>
            </a:r>
            <a:r>
              <a:rPr lang="es-ES_tradnl" dirty="0" err="1">
                <a:solidFill>
                  <a:schemeClr val="tx1"/>
                </a:solidFill>
                <a:latin typeface="Söhne"/>
              </a:rPr>
              <a:t>install</a:t>
            </a:r>
            <a:r>
              <a:rPr lang="es-ES_tradnl" dirty="0">
                <a:solidFill>
                  <a:schemeClr val="tx1"/>
                </a:solidFill>
                <a:latin typeface="Söhne"/>
              </a:rPr>
              <a:t> </a:t>
            </a:r>
            <a:r>
              <a:rPr lang="es-ES_tradnl" dirty="0" err="1">
                <a:solidFill>
                  <a:schemeClr val="tx1"/>
                </a:solidFill>
                <a:latin typeface="Söhne"/>
              </a:rPr>
              <a:t>django-redis</a:t>
            </a:r>
            <a:endParaRPr lang="es-ES_tradnl" dirty="0">
              <a:solidFill>
                <a:schemeClr val="tx1"/>
              </a:solidFill>
              <a:latin typeface="Söhne"/>
            </a:endParaRPr>
          </a:p>
          <a:p>
            <a:r>
              <a:rPr lang="es-CO" dirty="0">
                <a:solidFill>
                  <a:schemeClr val="tx1"/>
                </a:solidFill>
                <a:latin typeface="Söhne"/>
              </a:rPr>
              <a:t>Luego configuramos el setting de CACHES en Django para usar Redis:</a:t>
            </a:r>
          </a:p>
          <a:p>
            <a:r>
              <a:rPr lang="es-ES_tradnl" dirty="0">
                <a:solidFill>
                  <a:schemeClr val="tx1"/>
                </a:solidFill>
                <a:latin typeface="Söhne"/>
              </a:rPr>
              <a:t>CACHES = {</a:t>
            </a:r>
          </a:p>
          <a:p>
            <a:r>
              <a:rPr lang="es-ES_tradnl" dirty="0">
                <a:solidFill>
                  <a:schemeClr val="tx1"/>
                </a:solidFill>
                <a:latin typeface="Söhne"/>
              </a:rPr>
              <a:t>    "default": {</a:t>
            </a:r>
          </a:p>
          <a:p>
            <a:r>
              <a:rPr lang="es-ES_tradnl" dirty="0">
                <a:solidFill>
                  <a:schemeClr val="tx1"/>
                </a:solidFill>
                <a:latin typeface="Söhne"/>
              </a:rPr>
              <a:t>        "BACKEND": "</a:t>
            </a:r>
            <a:r>
              <a:rPr lang="es-ES_tradnl" dirty="0" err="1">
                <a:solidFill>
                  <a:schemeClr val="tx1"/>
                </a:solidFill>
                <a:latin typeface="Söhne"/>
              </a:rPr>
              <a:t>django_redis.cache.RedisCache</a:t>
            </a:r>
            <a:r>
              <a:rPr lang="es-ES_tradnl" dirty="0">
                <a:solidFill>
                  <a:schemeClr val="tx1"/>
                </a:solidFill>
                <a:latin typeface="Söhne"/>
              </a:rPr>
              <a:t>",</a:t>
            </a:r>
          </a:p>
          <a:p>
            <a:r>
              <a:rPr lang="es-ES_tradnl" dirty="0">
                <a:solidFill>
                  <a:schemeClr val="tx1"/>
                </a:solidFill>
                <a:latin typeface="Söhne"/>
              </a:rPr>
              <a:t>        "LOCATION": "</a:t>
            </a:r>
            <a:r>
              <a:rPr lang="es-ES_tradnl" dirty="0" err="1">
                <a:solidFill>
                  <a:schemeClr val="tx1"/>
                </a:solidFill>
                <a:latin typeface="Söhne"/>
              </a:rPr>
              <a:t>redis</a:t>
            </a:r>
            <a:r>
              <a:rPr lang="es-ES_tradnl" dirty="0">
                <a:solidFill>
                  <a:schemeClr val="tx1"/>
                </a:solidFill>
                <a:latin typeface="Söhne"/>
              </a:rPr>
              <a:t>://127.0.0.1:6379/1",</a:t>
            </a:r>
          </a:p>
          <a:p>
            <a:r>
              <a:rPr lang="es-ES_tradnl" dirty="0">
                <a:solidFill>
                  <a:schemeClr val="tx1"/>
                </a:solidFill>
                <a:latin typeface="Söhne"/>
              </a:rPr>
              <a:t>        "OPTIONS": {</a:t>
            </a:r>
          </a:p>
          <a:p>
            <a:r>
              <a:rPr lang="es-ES_tradnl" dirty="0">
                <a:solidFill>
                  <a:schemeClr val="tx1"/>
                </a:solidFill>
                <a:latin typeface="Söhne"/>
              </a:rPr>
              <a:t>            "CLIENT_CLASS": "</a:t>
            </a:r>
            <a:r>
              <a:rPr lang="es-ES_tradnl" dirty="0" err="1">
                <a:solidFill>
                  <a:schemeClr val="tx1"/>
                </a:solidFill>
                <a:latin typeface="Söhne"/>
              </a:rPr>
              <a:t>django_redis.client.DefaultClient</a:t>
            </a:r>
            <a:r>
              <a:rPr lang="es-ES_tradnl" dirty="0">
                <a:solidFill>
                  <a:schemeClr val="tx1"/>
                </a:solidFill>
                <a:latin typeface="Söhne"/>
              </a:rPr>
              <a:t>",</a:t>
            </a:r>
          </a:p>
          <a:p>
            <a:r>
              <a:rPr lang="es-ES_tradnl" dirty="0">
                <a:solidFill>
                  <a:schemeClr val="tx1"/>
                </a:solidFill>
                <a:latin typeface="Söhne"/>
              </a:rPr>
              <a:t>        }</a:t>
            </a:r>
          </a:p>
          <a:p>
            <a:r>
              <a:rPr lang="es-ES_tradnl" dirty="0">
                <a:solidFill>
                  <a:schemeClr val="tx1"/>
                </a:solidFill>
                <a:latin typeface="Söhne"/>
              </a:rPr>
              <a:t>    }</a:t>
            </a:r>
          </a:p>
          <a:p>
            <a:r>
              <a:rPr lang="es-ES_tradnl" dirty="0">
                <a:solidFill>
                  <a:schemeClr val="tx1"/>
                </a:solidFill>
                <a:latin typeface="Söhne"/>
              </a:rPr>
              <a:t>}</a:t>
            </a:r>
          </a:p>
        </p:txBody>
      </p:sp>
    </p:spTree>
    <p:extLst>
      <p:ext uri="{BB962C8B-B14F-4D97-AF65-F5344CB8AC3E}">
        <p14:creationId xmlns:p14="http://schemas.microsoft.com/office/powerpoint/2010/main" val="7081543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CO" dirty="0"/>
              <a:t>Ejemplo de Uso de Redis en Django</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lstStyle/>
          <a:p>
            <a:r>
              <a:rPr lang="es-CO" dirty="0"/>
              <a:t>En este ejemplo, almacenamos y recuperamos un valor en la caché:</a:t>
            </a:r>
          </a:p>
          <a:p>
            <a:endParaRPr lang="es-ES_tradnl" dirty="0"/>
          </a:p>
          <a:p>
            <a:r>
              <a:rPr lang="es-ES_tradnl" dirty="0" err="1"/>
              <a:t>from</a:t>
            </a:r>
            <a:r>
              <a:rPr lang="es-ES_tradnl" dirty="0"/>
              <a:t> </a:t>
            </a:r>
            <a:r>
              <a:rPr lang="es-ES_tradnl" dirty="0" err="1"/>
              <a:t>django.core.cache</a:t>
            </a:r>
            <a:r>
              <a:rPr lang="es-ES_tradnl" dirty="0"/>
              <a:t> </a:t>
            </a:r>
            <a:r>
              <a:rPr lang="es-ES_tradnl" dirty="0" err="1"/>
              <a:t>import</a:t>
            </a:r>
            <a:r>
              <a:rPr lang="es-ES_tradnl" dirty="0"/>
              <a:t> cache</a:t>
            </a:r>
          </a:p>
          <a:p>
            <a:endParaRPr lang="es-ES_tradnl" dirty="0"/>
          </a:p>
          <a:p>
            <a:r>
              <a:rPr lang="es-ES_tradnl" dirty="0"/>
              <a:t># almacenar un valor</a:t>
            </a:r>
          </a:p>
          <a:p>
            <a:r>
              <a:rPr lang="es-ES_tradnl" dirty="0" err="1"/>
              <a:t>cache.set</a:t>
            </a:r>
            <a:r>
              <a:rPr lang="es-ES_tradnl" dirty="0"/>
              <a:t>('</a:t>
            </a:r>
            <a:r>
              <a:rPr lang="es-ES_tradnl" dirty="0" err="1"/>
              <a:t>my_key</a:t>
            </a:r>
            <a:r>
              <a:rPr lang="es-ES_tradnl" dirty="0"/>
              <a:t>', '</a:t>
            </a:r>
            <a:r>
              <a:rPr lang="es-ES_tradnl" dirty="0" err="1"/>
              <a:t>hello</a:t>
            </a:r>
            <a:r>
              <a:rPr lang="es-ES_tradnl" dirty="0"/>
              <a:t>, </a:t>
            </a:r>
            <a:r>
              <a:rPr lang="es-ES_tradnl" dirty="0" err="1"/>
              <a:t>world</a:t>
            </a:r>
            <a:r>
              <a:rPr lang="es-ES_tradnl" dirty="0"/>
              <a:t>!', 600)</a:t>
            </a:r>
          </a:p>
          <a:p>
            <a:endParaRPr lang="es-ES_tradnl" dirty="0"/>
          </a:p>
          <a:p>
            <a:r>
              <a:rPr lang="es-ES_tradnl" dirty="0"/>
              <a:t># recuperar un valor</a:t>
            </a:r>
          </a:p>
          <a:p>
            <a:r>
              <a:rPr lang="es-ES_tradnl" dirty="0" err="1"/>
              <a:t>value</a:t>
            </a:r>
            <a:r>
              <a:rPr lang="es-ES_tradnl" dirty="0"/>
              <a:t> = </a:t>
            </a:r>
            <a:r>
              <a:rPr lang="es-ES_tradnl" dirty="0" err="1"/>
              <a:t>cache.get</a:t>
            </a:r>
            <a:r>
              <a:rPr lang="es-ES_tradnl" dirty="0"/>
              <a:t>('</a:t>
            </a:r>
            <a:r>
              <a:rPr lang="es-ES_tradnl" dirty="0" err="1"/>
              <a:t>my_key</a:t>
            </a:r>
            <a:r>
              <a:rPr lang="es-ES_tradnl" dirty="0"/>
              <a:t>')</a:t>
            </a:r>
          </a:p>
          <a:p>
            <a:endParaRPr lang="es-ES_tradnl" dirty="0"/>
          </a:p>
        </p:txBody>
      </p:sp>
    </p:spTree>
    <p:extLst>
      <p:ext uri="{BB962C8B-B14F-4D97-AF65-F5344CB8AC3E}">
        <p14:creationId xmlns:p14="http://schemas.microsoft.com/office/powerpoint/2010/main" val="1558767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n-US" b="1" i="0" dirty="0">
                <a:effectLst/>
                <a:latin typeface="Söhne"/>
              </a:rPr>
              <a:t>Celery</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a:bodyPr>
          <a:lstStyle/>
          <a:p>
            <a:r>
              <a:rPr lang="es-CO" sz="3600" b="0" i="0" dirty="0">
                <a:solidFill>
                  <a:schemeClr val="tx1"/>
                </a:solidFill>
                <a:effectLst/>
                <a:latin typeface="Söhne"/>
              </a:rPr>
              <a:t>Hablemos de </a:t>
            </a:r>
            <a:r>
              <a:rPr lang="es-CO" sz="3600" b="0" i="0" dirty="0" err="1">
                <a:solidFill>
                  <a:schemeClr val="tx1"/>
                </a:solidFill>
                <a:effectLst/>
                <a:latin typeface="Söhne"/>
              </a:rPr>
              <a:t>Celery</a:t>
            </a:r>
            <a:r>
              <a:rPr lang="es-CO" sz="3600" b="0" i="0" dirty="0">
                <a:solidFill>
                  <a:schemeClr val="tx1"/>
                </a:solidFill>
                <a:effectLst/>
                <a:latin typeface="Söhne"/>
              </a:rPr>
              <a:t>. En aplicaciones web, hay muchas tareas que pueden llevar mucho tiempo, como enviar un correo electrónico, procesar imágenes o llamar a </a:t>
            </a:r>
            <a:r>
              <a:rPr lang="es-CO" sz="3600" b="0" i="0" dirty="0" err="1">
                <a:solidFill>
                  <a:schemeClr val="tx1"/>
                </a:solidFill>
                <a:effectLst/>
                <a:latin typeface="Söhne"/>
              </a:rPr>
              <a:t>APIs</a:t>
            </a:r>
            <a:r>
              <a:rPr lang="es-CO" sz="3600" b="0" i="0" dirty="0">
                <a:solidFill>
                  <a:schemeClr val="tx1"/>
                </a:solidFill>
                <a:effectLst/>
                <a:latin typeface="Söhne"/>
              </a:rPr>
              <a:t> externas. Si estas tareas se ejecutan durante una solicitud web, pueden hacer que la aplicación sea lenta e ineficiente. Aquí es donde </a:t>
            </a:r>
            <a:r>
              <a:rPr lang="es-CO" sz="3600" b="0" i="0" dirty="0" err="1">
                <a:solidFill>
                  <a:schemeClr val="tx1"/>
                </a:solidFill>
                <a:effectLst/>
                <a:latin typeface="Söhne"/>
              </a:rPr>
              <a:t>Celery</a:t>
            </a:r>
            <a:r>
              <a:rPr lang="es-CO" sz="3600" b="0" i="0" dirty="0">
                <a:solidFill>
                  <a:schemeClr val="tx1"/>
                </a:solidFill>
                <a:effectLst/>
                <a:latin typeface="Söhne"/>
              </a:rPr>
              <a:t> resulta útil</a:t>
            </a:r>
            <a:endParaRPr lang="es-ES_tradnl" sz="3600" dirty="0">
              <a:solidFill>
                <a:schemeClr val="tx1"/>
              </a:solidFill>
            </a:endParaRPr>
          </a:p>
        </p:txBody>
      </p:sp>
    </p:spTree>
    <p:extLst>
      <p:ext uri="{BB962C8B-B14F-4D97-AF65-F5344CB8AC3E}">
        <p14:creationId xmlns:p14="http://schemas.microsoft.com/office/powerpoint/2010/main" val="2059963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ES_tradnl" dirty="0" err="1"/>
              <a:t>Celery</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a:bodyPr>
          <a:lstStyle/>
          <a:p>
            <a:r>
              <a:rPr lang="es-CO" sz="4000" b="0" i="0" dirty="0" err="1">
                <a:solidFill>
                  <a:schemeClr val="tx1"/>
                </a:solidFill>
                <a:effectLst/>
                <a:latin typeface="Söhne"/>
              </a:rPr>
              <a:t>Celery</a:t>
            </a:r>
            <a:r>
              <a:rPr lang="es-CO" sz="4000" b="0" i="0" dirty="0">
                <a:solidFill>
                  <a:schemeClr val="tx1"/>
                </a:solidFill>
                <a:effectLst/>
                <a:latin typeface="Söhne"/>
              </a:rPr>
              <a:t> es una cola de tareas asincrónica basada en la distribución de mensajes. Se centra en la operación en tiempo real, pero también admite la programación de tareas. En un proyecto de Django, puedes utilizar </a:t>
            </a:r>
            <a:r>
              <a:rPr lang="es-CO" sz="4000" b="0" i="0" dirty="0" err="1">
                <a:solidFill>
                  <a:schemeClr val="tx1"/>
                </a:solidFill>
                <a:effectLst/>
                <a:latin typeface="Söhne"/>
              </a:rPr>
              <a:t>Celery</a:t>
            </a:r>
            <a:r>
              <a:rPr lang="es-CO" sz="4000" b="0" i="0" dirty="0">
                <a:solidFill>
                  <a:schemeClr val="tx1"/>
                </a:solidFill>
                <a:effectLst/>
                <a:latin typeface="Söhne"/>
              </a:rPr>
              <a:t> para manejar tareas que son demasiado largas para una solicitud HTTP</a:t>
            </a:r>
            <a:endParaRPr lang="es-ES_tradnl" sz="4000" dirty="0">
              <a:solidFill>
                <a:schemeClr val="tx1"/>
              </a:solidFill>
            </a:endParaRPr>
          </a:p>
        </p:txBody>
      </p:sp>
    </p:spTree>
    <p:extLst>
      <p:ext uri="{BB962C8B-B14F-4D97-AF65-F5344CB8AC3E}">
        <p14:creationId xmlns:p14="http://schemas.microsoft.com/office/powerpoint/2010/main" val="2208610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n-US" b="1" i="0" dirty="0" err="1">
                <a:effectLst/>
                <a:latin typeface="Söhne"/>
              </a:rPr>
              <a:t>Integrando</a:t>
            </a:r>
            <a:r>
              <a:rPr lang="en-US" b="1" i="0" dirty="0">
                <a:effectLst/>
                <a:latin typeface="Söhne"/>
              </a:rPr>
              <a:t> Celery </a:t>
            </a:r>
            <a:r>
              <a:rPr lang="en-US" b="1" i="0" dirty="0" err="1">
                <a:effectLst/>
                <a:latin typeface="Söhne"/>
              </a:rPr>
              <a:t>en</a:t>
            </a:r>
            <a:r>
              <a:rPr lang="en-US" b="1" i="0" dirty="0">
                <a:effectLst/>
                <a:latin typeface="Söhne"/>
              </a:rPr>
              <a:t> Django</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fontScale="55000" lnSpcReduction="20000"/>
          </a:bodyPr>
          <a:lstStyle/>
          <a:p>
            <a:r>
              <a:rPr lang="es-CO" dirty="0"/>
              <a:t>1. Para utilizar </a:t>
            </a:r>
            <a:r>
              <a:rPr lang="es-CO" dirty="0" err="1"/>
              <a:t>Celery</a:t>
            </a:r>
            <a:r>
              <a:rPr lang="es-CO" dirty="0"/>
              <a:t> con Django, primero necesitamos instalarlo con pip:</a:t>
            </a:r>
          </a:p>
          <a:p>
            <a:r>
              <a:rPr lang="es-CO" dirty="0"/>
              <a:t>	pip install </a:t>
            </a:r>
            <a:r>
              <a:rPr lang="es-CO" dirty="0" err="1"/>
              <a:t>celery</a:t>
            </a:r>
            <a:endParaRPr lang="es-CO" dirty="0"/>
          </a:p>
          <a:p>
            <a:r>
              <a:rPr lang="es-CO" dirty="0"/>
              <a:t>2. Crea un nuevo archivo en la carpeta de tu proyecto llamado celery.py y agrega lo siguiente:</a:t>
            </a:r>
          </a:p>
          <a:p>
            <a:r>
              <a:rPr lang="es-CO" dirty="0">
                <a:highlight>
                  <a:srgbClr val="FFFF00"/>
                </a:highlight>
              </a:rPr>
              <a:t>import os</a:t>
            </a:r>
          </a:p>
          <a:p>
            <a:r>
              <a:rPr lang="es-CO" dirty="0" err="1">
                <a:highlight>
                  <a:srgbClr val="FFFF00"/>
                </a:highlight>
              </a:rPr>
              <a:t>from</a:t>
            </a:r>
            <a:r>
              <a:rPr lang="es-CO" dirty="0">
                <a:highlight>
                  <a:srgbClr val="FFFF00"/>
                </a:highlight>
              </a:rPr>
              <a:t> </a:t>
            </a:r>
            <a:r>
              <a:rPr lang="es-CO" dirty="0" err="1">
                <a:highlight>
                  <a:srgbClr val="FFFF00"/>
                </a:highlight>
              </a:rPr>
              <a:t>celery</a:t>
            </a:r>
            <a:r>
              <a:rPr lang="es-CO" dirty="0">
                <a:highlight>
                  <a:srgbClr val="FFFF00"/>
                </a:highlight>
              </a:rPr>
              <a:t> import </a:t>
            </a:r>
            <a:r>
              <a:rPr lang="es-CO" dirty="0" err="1">
                <a:highlight>
                  <a:srgbClr val="FFFF00"/>
                </a:highlight>
              </a:rPr>
              <a:t>Celery</a:t>
            </a:r>
            <a:endParaRPr lang="es-CO" dirty="0">
              <a:highlight>
                <a:srgbClr val="FFFF00"/>
              </a:highlight>
            </a:endParaRPr>
          </a:p>
          <a:p>
            <a:endParaRPr lang="es-CO" dirty="0">
              <a:highlight>
                <a:srgbClr val="FFFF00"/>
              </a:highlight>
            </a:endParaRPr>
          </a:p>
          <a:p>
            <a:r>
              <a:rPr lang="es-CO" dirty="0">
                <a:highlight>
                  <a:srgbClr val="FFFF00"/>
                </a:highlight>
              </a:rPr>
              <a:t># establece la variable de entorno DJANGO_SETTINGS_MODULE para que </a:t>
            </a:r>
            <a:r>
              <a:rPr lang="es-CO" dirty="0" err="1">
                <a:highlight>
                  <a:srgbClr val="FFFF00"/>
                </a:highlight>
              </a:rPr>
              <a:t>Celery</a:t>
            </a:r>
            <a:r>
              <a:rPr lang="es-CO" dirty="0">
                <a:highlight>
                  <a:srgbClr val="FFFF00"/>
                </a:highlight>
              </a:rPr>
              <a:t> sepa</a:t>
            </a:r>
          </a:p>
          <a:p>
            <a:r>
              <a:rPr lang="es-CO" dirty="0">
                <a:highlight>
                  <a:srgbClr val="FFFF00"/>
                </a:highlight>
              </a:rPr>
              <a:t># dónde están los ajustes de tu proyecto.</a:t>
            </a:r>
          </a:p>
          <a:p>
            <a:r>
              <a:rPr lang="es-CO" dirty="0" err="1">
                <a:highlight>
                  <a:srgbClr val="FFFF00"/>
                </a:highlight>
              </a:rPr>
              <a:t>os.environ.setdefault</a:t>
            </a:r>
            <a:r>
              <a:rPr lang="es-CO" dirty="0">
                <a:highlight>
                  <a:srgbClr val="FFFF00"/>
                </a:highlight>
              </a:rPr>
              <a:t>('DJANGO_SETTINGS_MODULE', '</a:t>
            </a:r>
            <a:r>
              <a:rPr lang="es-CO" dirty="0" err="1">
                <a:highlight>
                  <a:srgbClr val="FFFF00"/>
                </a:highlight>
              </a:rPr>
              <a:t>your_project.settings</a:t>
            </a:r>
            <a:r>
              <a:rPr lang="es-CO" dirty="0">
                <a:highlight>
                  <a:srgbClr val="FFFF00"/>
                </a:highlight>
              </a:rPr>
              <a:t>')</a:t>
            </a:r>
          </a:p>
          <a:p>
            <a:endParaRPr lang="es-CO" dirty="0">
              <a:highlight>
                <a:srgbClr val="FFFF00"/>
              </a:highlight>
            </a:endParaRPr>
          </a:p>
          <a:p>
            <a:r>
              <a:rPr lang="es-CO" dirty="0">
                <a:highlight>
                  <a:srgbClr val="FFFF00"/>
                </a:highlight>
              </a:rPr>
              <a:t>app = </a:t>
            </a:r>
            <a:r>
              <a:rPr lang="es-CO" dirty="0" err="1">
                <a:highlight>
                  <a:srgbClr val="FFFF00"/>
                </a:highlight>
              </a:rPr>
              <a:t>Celery</a:t>
            </a:r>
            <a:r>
              <a:rPr lang="es-CO" dirty="0">
                <a:highlight>
                  <a:srgbClr val="FFFF00"/>
                </a:highlight>
              </a:rPr>
              <a:t>('</a:t>
            </a:r>
            <a:r>
              <a:rPr lang="es-CO" dirty="0" err="1">
                <a:highlight>
                  <a:srgbClr val="FFFF00"/>
                </a:highlight>
              </a:rPr>
              <a:t>your_project</a:t>
            </a:r>
            <a:r>
              <a:rPr lang="es-CO" dirty="0">
                <a:highlight>
                  <a:srgbClr val="FFFF00"/>
                </a:highlight>
              </a:rPr>
              <a:t>')</a:t>
            </a:r>
          </a:p>
          <a:p>
            <a:endParaRPr lang="es-CO" dirty="0">
              <a:highlight>
                <a:srgbClr val="FFFF00"/>
              </a:highlight>
            </a:endParaRPr>
          </a:p>
          <a:p>
            <a:r>
              <a:rPr lang="es-CO" dirty="0">
                <a:highlight>
                  <a:srgbClr val="FFFF00"/>
                </a:highlight>
              </a:rPr>
              <a:t># Aquí estamos utilizando el string '</a:t>
            </a:r>
            <a:r>
              <a:rPr lang="es-CO" dirty="0" err="1">
                <a:highlight>
                  <a:srgbClr val="FFFF00"/>
                </a:highlight>
              </a:rPr>
              <a:t>django</a:t>
            </a:r>
            <a:r>
              <a:rPr lang="es-CO" dirty="0">
                <a:highlight>
                  <a:srgbClr val="FFFF00"/>
                </a:highlight>
              </a:rPr>
              <a:t>' para que </a:t>
            </a:r>
            <a:r>
              <a:rPr lang="es-CO" dirty="0" err="1">
                <a:highlight>
                  <a:srgbClr val="FFFF00"/>
                </a:highlight>
              </a:rPr>
              <a:t>Celery</a:t>
            </a:r>
            <a:r>
              <a:rPr lang="es-CO" dirty="0">
                <a:highlight>
                  <a:srgbClr val="FFFF00"/>
                </a:highlight>
              </a:rPr>
              <a:t> encuentre y cargue automáticamente</a:t>
            </a:r>
          </a:p>
          <a:p>
            <a:r>
              <a:rPr lang="es-CO" dirty="0">
                <a:highlight>
                  <a:srgbClr val="FFFF00"/>
                </a:highlight>
              </a:rPr>
              <a:t># el archivo de configuración de Django.</a:t>
            </a:r>
          </a:p>
          <a:p>
            <a:r>
              <a:rPr lang="es-CO" dirty="0" err="1">
                <a:highlight>
                  <a:srgbClr val="FFFF00"/>
                </a:highlight>
              </a:rPr>
              <a:t>app.config_from_object</a:t>
            </a:r>
            <a:r>
              <a:rPr lang="es-CO" dirty="0">
                <a:highlight>
                  <a:srgbClr val="FFFF00"/>
                </a:highlight>
              </a:rPr>
              <a:t>('</a:t>
            </a:r>
            <a:r>
              <a:rPr lang="es-CO" dirty="0" err="1">
                <a:highlight>
                  <a:srgbClr val="FFFF00"/>
                </a:highlight>
              </a:rPr>
              <a:t>django.conf:settings</a:t>
            </a:r>
            <a:r>
              <a:rPr lang="es-CO" dirty="0">
                <a:highlight>
                  <a:srgbClr val="FFFF00"/>
                </a:highlight>
              </a:rPr>
              <a:t>', </a:t>
            </a:r>
            <a:r>
              <a:rPr lang="es-CO" dirty="0" err="1">
                <a:highlight>
                  <a:srgbClr val="FFFF00"/>
                </a:highlight>
              </a:rPr>
              <a:t>namespace</a:t>
            </a:r>
            <a:r>
              <a:rPr lang="es-CO" dirty="0">
                <a:highlight>
                  <a:srgbClr val="FFFF00"/>
                </a:highlight>
              </a:rPr>
              <a:t>='CELERY')</a:t>
            </a:r>
          </a:p>
          <a:p>
            <a:endParaRPr lang="es-CO" dirty="0">
              <a:highlight>
                <a:srgbClr val="FFFF00"/>
              </a:highlight>
            </a:endParaRPr>
          </a:p>
          <a:p>
            <a:r>
              <a:rPr lang="es-CO" dirty="0">
                <a:highlight>
                  <a:srgbClr val="FFFF00"/>
                </a:highlight>
              </a:rPr>
              <a:t># Carga las tareas de los módulos 'tasks.py' en cada app Django.</a:t>
            </a:r>
          </a:p>
          <a:p>
            <a:r>
              <a:rPr lang="es-CO" dirty="0" err="1">
                <a:highlight>
                  <a:srgbClr val="FFFF00"/>
                </a:highlight>
              </a:rPr>
              <a:t>app.autodiscover_tasks</a:t>
            </a:r>
            <a:r>
              <a:rPr lang="es-CO" dirty="0">
                <a:highlight>
                  <a:srgbClr val="FFFF00"/>
                </a:highlight>
              </a:rPr>
              <a:t>()</a:t>
            </a:r>
          </a:p>
          <a:p>
            <a:endParaRPr lang="es-CO" dirty="0"/>
          </a:p>
        </p:txBody>
      </p:sp>
    </p:spTree>
    <p:extLst>
      <p:ext uri="{BB962C8B-B14F-4D97-AF65-F5344CB8AC3E}">
        <p14:creationId xmlns:p14="http://schemas.microsoft.com/office/powerpoint/2010/main" val="178913020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2" id="{5CB38E65-B4EB-A54D-80CA-2AEEEE598961}" vid="{EF53655C-3133-234F-8A07-551897B655C2}"/>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16A31DE9EC7FC49AC98899C5E21C2D8" ma:contentTypeVersion="15" ma:contentTypeDescription="Create a new document." ma:contentTypeScope="" ma:versionID="b429ed17682af6a5b1c1de0d0732874b">
  <xsd:schema xmlns:xsd="http://www.w3.org/2001/XMLSchema" xmlns:xs="http://www.w3.org/2001/XMLSchema" xmlns:p="http://schemas.microsoft.com/office/2006/metadata/properties" xmlns:ns2="fc368a4b-f600-4340-ba9c-32e5ed50d4ad" xmlns:ns3="ef2bef82-f70f-4077-a330-177502ea537d" targetNamespace="http://schemas.microsoft.com/office/2006/metadata/properties" ma:root="true" ma:fieldsID="0ea7128f052d00cb10b6eef47cea673f" ns2:_="" ns3:_="">
    <xsd:import namespace="fc368a4b-f600-4340-ba9c-32e5ed50d4ad"/>
    <xsd:import namespace="ef2bef82-f70f-4077-a330-177502ea537d"/>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SearchProperties" minOccurs="0"/>
                <xsd:element ref="ns3:lcf76f155ced4ddcb4097134ff3c332f" minOccurs="0"/>
                <xsd:element ref="ns2:TaxCatchAll" minOccurs="0"/>
                <xsd:element ref="ns3:MediaServiceGenerationTime" minOccurs="0"/>
                <xsd:element ref="ns3:MediaServiceEventHashCode" minOccurs="0"/>
                <xsd:element ref="ns3:MediaServiceDateTaken" minOccurs="0"/>
                <xsd:element ref="ns3:MediaServiceOCR" minOccurs="0"/>
                <xsd:element ref="ns3:MediaLengthInSeconds" minOccurs="0"/>
                <xsd:element ref="ns3:Usuario"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368a4b-f600-4340-ba9c-32e5ed50d4a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b0a1780a-1a6b-40a3-8edd-e80927457eed}" ma:internalName="TaxCatchAll" ma:showField="CatchAllData" ma:web="fc368a4b-f600-4340-ba9c-32e5ed50d4ad">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ef2bef82-f70f-4077-a330-177502ea537d"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09fdabf2-eb8c-4bd3-b52f-72e6585261ab" ma:termSetId="09814cd3-568e-fe90-9814-8d621ff8fb84" ma:anchorId="fba54fb3-c3e1-fe81-a776-ca4b69148c4d" ma:open="true" ma:isKeyword="false">
      <xsd:complexType>
        <xsd:sequence>
          <xsd:element ref="pc:Terms" minOccurs="0" maxOccurs="1"/>
        </xsd:sequence>
      </xsd:complex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Usuario" ma:index="21" nillable="true" ma:displayName="Usuario" ma:format="Dropdown" ma:list="UserInfo" ma:SharePointGroup="0" ma:internalName="Usuario">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Location" ma:index="22" nillable="true" ma:displayName="Location" ma:indexed="true"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Usuario xmlns="ef2bef82-f70f-4077-a330-177502ea537d">
      <UserInfo>
        <DisplayName/>
        <AccountId xsi:nil="true"/>
        <AccountType/>
      </UserInfo>
    </Usuario>
    <lcf76f155ced4ddcb4097134ff3c332f xmlns="ef2bef82-f70f-4077-a330-177502ea537d">
      <Terms xmlns="http://schemas.microsoft.com/office/infopath/2007/PartnerControls"/>
    </lcf76f155ced4ddcb4097134ff3c332f>
    <TaxCatchAll xmlns="fc368a4b-f600-4340-ba9c-32e5ed50d4ad" xsi:nil="true"/>
  </documentManagement>
</p:properties>
</file>

<file path=customXml/itemProps1.xml><?xml version="1.0" encoding="utf-8"?>
<ds:datastoreItem xmlns:ds="http://schemas.openxmlformats.org/officeDocument/2006/customXml" ds:itemID="{9835F335-1D84-4097-A2E6-D89EB5DDC3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368a4b-f600-4340-ba9c-32e5ed50d4ad"/>
    <ds:schemaRef ds:uri="ef2bef82-f70f-4077-a330-177502ea53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DD0162D-36F5-46FD-BCC5-C5CDB099B8D3}">
  <ds:schemaRefs>
    <ds:schemaRef ds:uri="http://schemas.microsoft.com/sharepoint/v3/contenttype/forms"/>
  </ds:schemaRefs>
</ds:datastoreItem>
</file>

<file path=customXml/itemProps3.xml><?xml version="1.0" encoding="utf-8"?>
<ds:datastoreItem xmlns:ds="http://schemas.openxmlformats.org/officeDocument/2006/customXml" ds:itemID="{F47C7FA3-B195-49D5-999F-DF66F652C36F}">
  <ds:schemaRefs>
    <ds:schemaRef ds:uri="http://schemas.microsoft.com/office/2006/metadata/properties"/>
    <ds:schemaRef ds:uri="http://www.w3.org/XML/1998/namespace"/>
    <ds:schemaRef ds:uri="http://purl.org/dc/dcmitype/"/>
    <ds:schemaRef ds:uri="http://schemas.openxmlformats.org/package/2006/metadata/core-properties"/>
    <ds:schemaRef ds:uri="http://purl.org/dc/terms/"/>
    <ds:schemaRef ds:uri="http://purl.org/dc/elements/1.1/"/>
    <ds:schemaRef ds:uri="http://schemas.microsoft.com/office/2006/documentManagement/types"/>
    <ds:schemaRef ds:uri="http://schemas.microsoft.com/office/infopath/2007/PartnerControls"/>
    <ds:schemaRef ds:uri="ef2bef82-f70f-4077-a330-177502ea537d"/>
    <ds:schemaRef ds:uri="fc368a4b-f600-4340-ba9c-32e5ed50d4ad"/>
  </ds:schemaRefs>
</ds:datastoreItem>
</file>

<file path=docProps/app.xml><?xml version="1.0" encoding="utf-8"?>
<Properties xmlns="http://schemas.openxmlformats.org/officeDocument/2006/extended-properties" xmlns:vt="http://schemas.openxmlformats.org/officeDocument/2006/docPropsVTypes">
  <Template>Tema de Office</Template>
  <TotalTime>2474</TotalTime>
  <Words>855</Words>
  <Application>Microsoft Office PowerPoint</Application>
  <PresentationFormat>Widescreen</PresentationFormat>
  <Paragraphs>93</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Open Sans</vt:lpstr>
      <vt:lpstr>Söhne</vt:lpstr>
      <vt:lpstr>Tema de Office</vt:lpstr>
      <vt:lpstr>PowerPoint Presentation</vt:lpstr>
      <vt:lpstr>Redis y Celery</vt:lpstr>
      <vt:lpstr>Redis</vt:lpstr>
      <vt:lpstr>Integrando Redis en Django</vt:lpstr>
      <vt:lpstr>Ejemplo de Uso de Redis en Django</vt:lpstr>
      <vt:lpstr>Ejemplo de Uso de Redis en Django</vt:lpstr>
      <vt:lpstr>Celery</vt:lpstr>
      <vt:lpstr>Celery</vt:lpstr>
      <vt:lpstr>Integrando Celery en Django</vt:lpstr>
      <vt:lpstr>PowerPoint Presentation</vt:lpstr>
      <vt:lpstr>Crear una tarea con celery</vt:lpstr>
      <vt:lpstr>Ejecutar Celery</vt:lpstr>
      <vt:lpstr>Usar la tarea en una vista</vt:lpstr>
      <vt:lpstr>Monitorear tareas</vt:lpstr>
      <vt:lpstr>Usar la tarea en una vista</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subject/>
  <dc:creator>Juan Manjarres</dc:creator>
  <cp:keywords/>
  <dc:description/>
  <cp:lastModifiedBy>Alejandro Velez</cp:lastModifiedBy>
  <cp:revision>37</cp:revision>
  <dcterms:created xsi:type="dcterms:W3CDTF">2023-01-20T21:59:21Z</dcterms:created>
  <dcterms:modified xsi:type="dcterms:W3CDTF">2023-07-04T22:17:27Z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0x010100B16A31DE9EC7FC49AC98899C5E21C2D8</vt:lpwstr>
  </property>
</Properties>
</file>

<file path=docProps/thumbnail.jpeg>
</file>